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4" name="Shape 8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15265400" y="1612900"/>
            <a:ext cx="7048500" cy="10566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 weerspieg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15265400" y="1612900"/>
            <a:ext cx="7048500" cy="105664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half" idx="21"/>
          </p:nvPr>
        </p:nvSpPr>
        <p:spPr>
          <a:xfrm>
            <a:off x="14109700" y="3009900"/>
            <a:ext cx="7048500" cy="10566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-469900" y="-228600"/>
            <a:ext cx="25315333" cy="14138275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50800" tIns="50800" rIns="50800" bIns="50800" anchor="ctr"/>
          <a:lstStyle/>
          <a:p>
            <a:pPr marL="81280" marR="81280" defTabSz="18161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19200" y="184149"/>
            <a:ext cx="21958300" cy="3016251"/>
          </a:xfrm>
          <a:prstGeom prst="rect">
            <a:avLst/>
          </a:prstGeom>
        </p:spPr>
        <p:txBody>
          <a:bodyPr/>
          <a:lstStyle>
            <a:lvl1pPr marL="81280" marR="81280" defTabSz="1816100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1219200" y="3200400"/>
            <a:ext cx="21958300" cy="10515600"/>
          </a:xfrm>
          <a:prstGeom prst="rect">
            <a:avLst/>
          </a:prstGeom>
        </p:spPr>
        <p:txBody>
          <a:bodyPr anchor="t"/>
          <a:lstStyle>
            <a:lvl1pPr marL="383540" marR="81280" indent="-342900" defTabSz="1816100">
              <a:spcBef>
                <a:spcPts val="15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783590" marR="81280" indent="-285750" defTabSz="1816100">
              <a:spcBef>
                <a:spcPts val="13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183639" marR="81280" indent="-228600" defTabSz="1816100">
              <a:spcBef>
                <a:spcPts val="11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640839" marR="81280" indent="-228600" defTabSz="1816100">
              <a:spcBef>
                <a:spcPts val="9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098039" marR="81280" indent="-228600" defTabSz="1816100">
              <a:spcBef>
                <a:spcPts val="9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1908829" y="12954000"/>
            <a:ext cx="566342" cy="558205"/>
          </a:xfrm>
          <a:prstGeom prst="rect">
            <a:avLst/>
          </a:prstGeom>
        </p:spPr>
        <p:txBody>
          <a:bodyPr/>
          <a:lstStyle>
            <a:lvl1pPr defTabSz="9144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xfrm>
            <a:off x="1219200" y="0"/>
            <a:ext cx="21958300" cy="3384550"/>
          </a:xfrm>
          <a:prstGeom prst="rect">
            <a:avLst/>
          </a:prstGeom>
        </p:spPr>
        <p:txBody>
          <a:bodyPr/>
          <a:lstStyle>
            <a:lvl1pPr marL="81280" marR="81280" defTabSz="1816100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xfrm>
            <a:off x="1219200" y="3200400"/>
            <a:ext cx="21958300" cy="10515600"/>
          </a:xfrm>
          <a:prstGeom prst="rect">
            <a:avLst/>
          </a:prstGeom>
        </p:spPr>
        <p:txBody>
          <a:bodyPr anchor="t"/>
          <a:lstStyle>
            <a:lvl1pPr marL="383540" marR="81280" indent="-342900" defTabSz="1816100">
              <a:spcBef>
                <a:spcPts val="15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783590" marR="81280" indent="-285750" defTabSz="1816100">
              <a:spcBef>
                <a:spcPts val="13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183639" marR="81280" indent="-228600" defTabSz="1816100">
              <a:spcBef>
                <a:spcPts val="11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640839" marR="81280" indent="-228600" defTabSz="1816100">
              <a:spcBef>
                <a:spcPts val="900"/>
              </a:spcBef>
              <a:buSzPct val="100000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098039" marR="81280" indent="-228600" defTabSz="1816100">
              <a:spcBef>
                <a:spcPts val="900"/>
              </a:spcBef>
              <a:buSzPct val="100000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1922955" y="12954000"/>
            <a:ext cx="538090" cy="520936"/>
          </a:xfrm>
          <a:prstGeom prst="rect">
            <a:avLst/>
          </a:prstGeom>
        </p:spPr>
        <p:txBody>
          <a:bodyPr/>
          <a:lstStyle>
            <a:lvl1pPr defTabSz="914400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effectLst>
            <a:outerShdw sx="100000" sy="100000" kx="0" ky="0" algn="b" rotWithShape="0" blurRad="228600" dist="139700" dir="3540000">
              <a:srgbClr val="000000">
                <a:alpha val="90000"/>
              </a:srgbClr>
            </a:outerShdw>
          </a:effectLst>
        </p:spPr>
        <p:txBody>
          <a:bodyPr lIns="71437" tIns="71437" rIns="71437" bIns="71437"/>
          <a:lstStyle>
            <a:lvl1pPr marL="57799" marR="57799" algn="l" defTabSz="1295400">
              <a:defRPr b="1" sz="14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xfrm>
            <a:off x="3958828" y="3375421"/>
            <a:ext cx="16466344" cy="10340579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9871" marR="57799" indent="-469231" defTabSz="1295400">
              <a:spcBef>
                <a:spcPts val="1100"/>
              </a:spcBef>
              <a:buSzPct val="100000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4442" marR="57799" indent="-386602" defTabSz="1295400">
              <a:spcBef>
                <a:spcPts val="900"/>
              </a:spcBef>
              <a:buSzPct val="100000"/>
              <a:buChar char="–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5282" marR="57799" indent="-310242" defTabSz="1295400">
              <a:spcBef>
                <a:spcPts val="800"/>
              </a:spcBef>
              <a:buSzPct val="100000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3967" marR="57799" indent="-311727" defTabSz="1295400">
              <a:spcBef>
                <a:spcPts val="600"/>
              </a:spcBef>
              <a:buSzPct val="100000"/>
              <a:buChar char="–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81167" marR="57799" indent="-311727" defTabSz="1295400">
              <a:spcBef>
                <a:spcPts val="600"/>
              </a:spcBef>
              <a:buSzPct val="100000"/>
              <a:buChar char="»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11944697" y="12948046"/>
            <a:ext cx="494606" cy="488505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1739900" y="0"/>
            <a:ext cx="20904200" cy="69342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half" idx="1"/>
          </p:nvPr>
        </p:nvSpPr>
        <p:spPr>
          <a:xfrm>
            <a:off x="1739900" y="7061200"/>
            <a:ext cx="20904200" cy="5016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/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 lIns="121919" tIns="121919" rIns="121919" bIns="121919">
            <a:normAutofit fontScale="100000" lnSpcReduction="0"/>
          </a:bodyPr>
          <a:lstStyle>
            <a:lvl1pPr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sz="half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0" indent="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2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effectLst>
            <a:outerShdw sx="100000" sy="100000" kx="0" ky="0" algn="b" rotWithShape="0" blurRad="228600" dist="139700" dir="3540000">
              <a:srgbClr val="000000">
                <a:alpha val="90000"/>
              </a:srgbClr>
            </a:outerShdw>
          </a:effectLst>
        </p:spPr>
        <p:txBody>
          <a:bodyPr lIns="71437" tIns="71437" rIns="71437" bIns="71437"/>
          <a:lstStyle>
            <a:lvl1pPr marL="57799" marR="57799" algn="l" defTabSz="1295400">
              <a:defRPr b="1" sz="14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" name="Body Level One…"/>
          <p:cNvSpPr txBox="1"/>
          <p:nvPr>
            <p:ph type="body" idx="1"/>
          </p:nvPr>
        </p:nvSpPr>
        <p:spPr>
          <a:xfrm>
            <a:off x="3958828" y="3375421"/>
            <a:ext cx="16466344" cy="10340579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Text"/>
          <p:cNvSpPr txBox="1"/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 lIns="121919" tIns="121919" rIns="121919" bIns="121919">
            <a:normAutofit fontScale="100000" lnSpcReduction="0"/>
          </a:bodyPr>
          <a:lstStyle>
            <a:lvl1pPr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2" name="Body Level One…"/>
          <p:cNvSpPr txBox="1"/>
          <p:nvPr>
            <p:ph type="body" sz="half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0" indent="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 txBox="1"/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 lIns="121919" tIns="121919" rIns="121919" bIns="121919">
            <a:normAutofit fontScale="100000" lnSpcReduction="0"/>
          </a:bodyPr>
          <a:lstStyle>
            <a:lvl1pPr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1" name="Body Level One…"/>
          <p:cNvSpPr txBox="1"/>
          <p:nvPr>
            <p:ph type="body" sz="half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0" indent="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Text"/>
          <p:cNvSpPr txBox="1"/>
          <p:nvPr>
            <p:ph type="title"/>
          </p:nvPr>
        </p:nvSpPr>
        <p:spPr>
          <a:xfrm>
            <a:off x="1739900" y="-1"/>
            <a:ext cx="20904201" cy="6934201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309563">
              <a:defRPr sz="1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0" name="Body Level One…"/>
          <p:cNvSpPr txBox="1"/>
          <p:nvPr>
            <p:ph type="body" sz="half" idx="1"/>
          </p:nvPr>
        </p:nvSpPr>
        <p:spPr>
          <a:xfrm>
            <a:off x="1739900" y="7061200"/>
            <a:ext cx="20904201" cy="5016502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0" indent="0" algn="ctr" defTabSz="309563">
              <a:spcBef>
                <a:spcPts val="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309563">
              <a:spcBef>
                <a:spcPts val="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309563">
              <a:spcBef>
                <a:spcPts val="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309563">
              <a:spcBef>
                <a:spcPts val="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309563">
              <a:spcBef>
                <a:spcPts val="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xfrm>
            <a:off x="17475200" y="12343130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/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 lIns="121919" tIns="121919" rIns="121919" bIns="121919">
            <a:normAutofit fontScale="100000" lnSpcReduction="0"/>
          </a:bodyPr>
          <a:lstStyle>
            <a:lvl1pPr defTabSz="4572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9" name="Body Level One…"/>
          <p:cNvSpPr txBox="1"/>
          <p:nvPr>
            <p:ph type="body" sz="half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0" indent="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/>
          <p:nvPr>
            <p:ph type="title"/>
          </p:nvPr>
        </p:nvSpPr>
        <p:spPr>
          <a:xfrm>
            <a:off x="1739900" y="0"/>
            <a:ext cx="20904200" cy="69342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248" name="Body Level One…"/>
          <p:cNvSpPr txBox="1"/>
          <p:nvPr>
            <p:ph type="body" sz="half" idx="1"/>
          </p:nvPr>
        </p:nvSpPr>
        <p:spPr>
          <a:xfrm>
            <a:off x="1739900" y="7061200"/>
            <a:ext cx="20904200" cy="5016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4168" marR="57799" indent="-473528" defTabSz="1295400">
              <a:spcBef>
                <a:spcPts val="11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4714" marR="57799" indent="-396874" defTabSz="1295400">
              <a:spcBef>
                <a:spcPts val="9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75079" marR="57799" indent="-320039" defTabSz="1295400">
              <a:spcBef>
                <a:spcPts val="8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17039" marR="57799" indent="-304800" defTabSz="1295400">
              <a:spcBef>
                <a:spcPts val="600"/>
              </a:spcBef>
              <a:buSzPct val="100000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4239" marR="57799" indent="-304800" defTabSz="1295400">
              <a:spcBef>
                <a:spcPts val="600"/>
              </a:spcBef>
              <a:buSzPct val="100000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xfrm>
            <a:off x="11902318" y="12948046"/>
            <a:ext cx="579364" cy="562212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6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7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1045210" anchor="t"/>
          <a:lstStyle>
            <a:lvl1pPr marL="1016000" indent="-698500">
              <a:defRPr sz="4200"/>
            </a:lvl1pPr>
            <a:lvl2pPr marL="1460500" indent="-698500">
              <a:defRPr sz="4200"/>
            </a:lvl2pPr>
            <a:lvl3pPr marL="1905000" indent="-698500">
              <a:defRPr sz="4200"/>
            </a:lvl3pPr>
            <a:lvl4pPr marL="2349500" indent="-698500">
              <a:defRPr sz="4200"/>
            </a:lvl4pPr>
            <a:lvl5pPr marL="2794000" indent="-698500"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"/>
          <p:cNvSpPr/>
          <p:nvPr/>
        </p:nvSpPr>
        <p:spPr>
          <a:xfrm>
            <a:off x="2690812" y="-232172"/>
            <a:ext cx="18986503" cy="14138277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6" name="BT-vignet.jpg" descr="BT-vignet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1779" y="13093303"/>
            <a:ext cx="621507" cy="62150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8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4168" marR="57799" indent="-473528" defTabSz="1295400">
              <a:spcBef>
                <a:spcPts val="11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4714" marR="57799" indent="-396874" defTabSz="1295400">
              <a:spcBef>
                <a:spcPts val="9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9364" marR="57799" indent="-314325" defTabSz="1295400">
              <a:spcBef>
                <a:spcPts val="800"/>
              </a:spcBef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8763" marR="57799" indent="-316523" defTabSz="1295400">
              <a:spcBef>
                <a:spcPts val="600"/>
              </a:spcBef>
              <a:buSzPct val="100000"/>
              <a:buChar char="–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85963" marR="57799" indent="-316523" defTabSz="1295400">
              <a:spcBef>
                <a:spcPts val="600"/>
              </a:spcBef>
              <a:buSzPct val="100000"/>
              <a:buChar char="»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11902318" y="12769453"/>
            <a:ext cx="579364" cy="562211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584200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6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7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4168" marR="57799" indent="-473528" defTabSz="1295400">
              <a:spcBef>
                <a:spcPts val="11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4714" marR="57799" indent="-396874" defTabSz="1295400">
              <a:spcBef>
                <a:spcPts val="9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75079" marR="57799" indent="-320039" defTabSz="1295400">
              <a:spcBef>
                <a:spcPts val="8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17039" marR="57799" indent="-304800" defTabSz="1295400">
              <a:spcBef>
                <a:spcPts val="600"/>
              </a:spcBef>
              <a:buSzPct val="100000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4239" marR="57799" indent="-304800" defTabSz="1295400">
              <a:spcBef>
                <a:spcPts val="600"/>
              </a:spcBef>
              <a:buSzPct val="100000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11902318" y="12948046"/>
            <a:ext cx="579364" cy="562212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06" name="BT-vignet.jpg" descr="BT-vignet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19975" y="12576175"/>
            <a:ext cx="828675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"/>
          <p:cNvSpPr/>
          <p:nvPr/>
        </p:nvSpPr>
        <p:spPr>
          <a:xfrm>
            <a:off x="2690813" y="-232174"/>
            <a:ext cx="18986501" cy="141382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marR="21675" defTabSz="485775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3958829" y="184149"/>
            <a:ext cx="16466345" cy="3016251"/>
          </a:xfrm>
          <a:prstGeom prst="rect">
            <a:avLst/>
          </a:prstGeom>
        </p:spPr>
        <p:txBody>
          <a:bodyPr lIns="190498" tIns="190498" rIns="190498" bIns="190498">
            <a:normAutofit fontScale="100000" lnSpcReduction="0"/>
          </a:bodyPr>
          <a:lstStyle>
            <a:lvl1pPr marR="21675" indent="21675" defTabSz="485775">
              <a:defRPr b="1" sz="6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Body Level One…"/>
          <p:cNvSpPr txBox="1"/>
          <p:nvPr>
            <p:ph type="body" idx="1"/>
          </p:nvPr>
        </p:nvSpPr>
        <p:spPr>
          <a:xfrm>
            <a:off x="3958829" y="3196826"/>
            <a:ext cx="16466345" cy="10519174"/>
          </a:xfrm>
          <a:prstGeom prst="rect">
            <a:avLst/>
          </a:prstGeom>
        </p:spPr>
        <p:txBody>
          <a:bodyPr lIns="190498" tIns="190498" rIns="190498" bIns="190498" anchor="t">
            <a:normAutofit fontScale="100000" lnSpcReduction="0"/>
          </a:bodyPr>
          <a:lstStyle>
            <a:lvl1pPr marL="477515" marR="21675" indent="-462275" defTabSz="485775">
              <a:spcBef>
                <a:spcPts val="400"/>
              </a:spcBef>
              <a:buSzPct val="100000"/>
              <a:buFont typeface="Arial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34312" marR="21675" indent="-447622" defTabSz="485775">
              <a:spcBef>
                <a:spcPts val="4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753839" marR="21675" indent="-395699" defTabSz="485775">
              <a:spcBef>
                <a:spcPts val="400"/>
              </a:spcBef>
              <a:buSzPct val="100000"/>
              <a:buFont typeface="Arial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011574" marR="21675" indent="-481984" defTabSz="485775">
              <a:spcBef>
                <a:spcPts val="4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183024" marR="21675" indent="-481984" defTabSz="485775">
              <a:spcBef>
                <a:spcPts val="400"/>
              </a:spcBef>
              <a:buSzPct val="100000"/>
              <a:buFont typeface="Arial"/>
              <a:buChar char="»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17475200" y="12343130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7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9871" marR="57799" indent="-469231" defTabSz="1295400">
              <a:spcBef>
                <a:spcPts val="1100"/>
              </a:spcBef>
              <a:buSzPct val="100000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4442" marR="57799" indent="-386602" defTabSz="1295400">
              <a:spcBef>
                <a:spcPts val="900"/>
              </a:spcBef>
              <a:buSzPct val="100000"/>
              <a:buChar char="–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5282" marR="57799" indent="-310242" defTabSz="1295400">
              <a:spcBef>
                <a:spcPts val="800"/>
              </a:spcBef>
              <a:buSzPct val="100000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3967" marR="57799" indent="-311727" defTabSz="1295400">
              <a:spcBef>
                <a:spcPts val="600"/>
              </a:spcBef>
              <a:buSzPct val="100000"/>
              <a:buChar char="–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81167" marR="57799" indent="-311727" defTabSz="1295400">
              <a:spcBef>
                <a:spcPts val="600"/>
              </a:spcBef>
              <a:buSzPct val="100000"/>
              <a:buChar char="»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xfrm>
            <a:off x="11944697" y="12948046"/>
            <a:ext cx="494606" cy="488505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"/>
          <p:cNvSpPr/>
          <p:nvPr/>
        </p:nvSpPr>
        <p:spPr>
          <a:xfrm>
            <a:off x="-476249" y="-232172"/>
            <a:ext cx="25315335" cy="14138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marR="30477" defTabSz="683064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6" name="Title Text"/>
          <p:cNvSpPr txBox="1"/>
          <p:nvPr>
            <p:ph type="title"/>
          </p:nvPr>
        </p:nvSpPr>
        <p:spPr>
          <a:xfrm>
            <a:off x="1214437" y="184151"/>
            <a:ext cx="21955126" cy="3016252"/>
          </a:xfrm>
          <a:prstGeom prst="rect">
            <a:avLst/>
          </a:prstGeom>
        </p:spPr>
        <p:txBody>
          <a:bodyPr lIns="121919" tIns="121919" rIns="121919" bIns="121919">
            <a:normAutofit fontScale="100000" lnSpcReduction="0"/>
          </a:bodyPr>
          <a:lstStyle>
            <a:lvl1pPr defTabSz="457200">
              <a:defRPr b="1" sz="6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7" name="Body Level One…"/>
          <p:cNvSpPr txBox="1"/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</p:spPr>
        <p:txBody>
          <a:bodyPr lIns="121919" tIns="121919" rIns="121919" bIns="121919" anchor="t">
            <a:normAutofit fontScale="100000" lnSpcReduction="0"/>
          </a:bodyPr>
          <a:lstStyle>
            <a:lvl1pPr marL="894521" indent="-894521" defTabSz="457200">
              <a:spcBef>
                <a:spcPts val="500"/>
              </a:spcBef>
              <a:buSzPct val="100000"/>
              <a:buFont typeface="Arial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14539" indent="-452028" defTabSz="457200">
              <a:spcBef>
                <a:spcPts val="500"/>
              </a:spcBef>
              <a:buSzPct val="100000"/>
              <a:buFont typeface="Arial"/>
              <a:buChar char="–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29030" indent="-425438" defTabSz="457200">
              <a:spcBef>
                <a:spcPts val="500"/>
              </a:spcBef>
              <a:buSzPct val="100000"/>
              <a:buFont typeface="Arial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261277" indent="-516604" defTabSz="457200">
              <a:spcBef>
                <a:spcPts val="500"/>
              </a:spcBef>
              <a:buSzPct val="100000"/>
              <a:buFont typeface="Arial"/>
              <a:buChar char="–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502359" indent="-516604" defTabSz="457200">
              <a:spcBef>
                <a:spcPts val="500"/>
              </a:spcBef>
              <a:buSzPct val="100000"/>
              <a:buFont typeface="Arial"/>
              <a:buChar char="»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xfrm>
            <a:off x="17475200" y="12343130"/>
            <a:ext cx="5689600" cy="739141"/>
          </a:xfrm>
          <a:prstGeom prst="rect">
            <a:avLst/>
          </a:prstGeom>
        </p:spPr>
        <p:txBody>
          <a:bodyPr wrap="square" lIns="121919" tIns="121919" rIns="121919" bIns="121919" anchor="ctr"/>
          <a:lstStyle>
            <a:lvl1pPr algn="r" defTabSz="4572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>
            <a:lvl1pPr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6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5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6890" marR="57799" indent="-476250" defTabSz="1295400">
              <a:spcBef>
                <a:spcPts val="1100"/>
              </a:spcBef>
              <a:buSzPct val="100000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7889" marR="57799" indent="-400049" defTabSz="1295400">
              <a:spcBef>
                <a:spcPts val="900"/>
              </a:spcBef>
              <a:buSzPct val="100000"/>
              <a:buChar char="–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59839" marR="57799" indent="-304800" defTabSz="1295400">
              <a:spcBef>
                <a:spcPts val="800"/>
              </a:spcBef>
              <a:buSzPct val="100000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17039" marR="57799" indent="-304800" defTabSz="1295400">
              <a:spcBef>
                <a:spcPts val="600"/>
              </a:spcBef>
              <a:buSzPct val="100000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4239" marR="57799" indent="-304800" defTabSz="1295400">
              <a:spcBef>
                <a:spcPts val="600"/>
              </a:spcBef>
              <a:buSzPct val="100000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xfrm>
            <a:off x="11958823" y="12948046"/>
            <a:ext cx="466354" cy="463936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"/>
          <p:cNvSpPr/>
          <p:nvPr/>
        </p:nvSpPr>
        <p:spPr>
          <a:xfrm>
            <a:off x="2690812" y="-232172"/>
            <a:ext cx="18986502" cy="141382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57798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5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6" tIns="71436" rIns="71436" bIns="71436"/>
          <a:lstStyle>
            <a:lvl1pPr marR="57798" indent="57798" defTabSz="1295400"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6" name="Body Level One…"/>
          <p:cNvSpPr txBox="1"/>
          <p:nvPr>
            <p:ph type="body" idx="1"/>
          </p:nvPr>
        </p:nvSpPr>
        <p:spPr>
          <a:xfrm>
            <a:off x="3958828" y="3196827"/>
            <a:ext cx="16466344" cy="10519173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508229" marR="57798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949023" marR="57798" indent="-451183" defTabSz="1295400">
              <a:spcBef>
                <a:spcPts val="1100"/>
              </a:spcBef>
              <a:buSzPct val="100000"/>
              <a:buChar char="–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358451" marR="57798" indent="-403411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902095" marR="57798" indent="-489855" defTabSz="1295400">
              <a:spcBef>
                <a:spcPts val="1100"/>
              </a:spcBef>
              <a:buSzPct val="100000"/>
              <a:buChar char="–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359295" marR="57798" indent="-489855" defTabSz="1295400">
              <a:spcBef>
                <a:spcPts val="1100"/>
              </a:spcBef>
              <a:buSzPct val="100000"/>
              <a:buChar char="»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lide Number"/>
          <p:cNvSpPr txBox="1"/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/>
          <a:lstStyle>
            <a:lvl1pPr>
              <a:spcBef>
                <a:spcPts val="7300"/>
              </a:spcBef>
            </a:lvl1pPr>
            <a:lvl2pPr>
              <a:spcBef>
                <a:spcPts val="7300"/>
              </a:spcBef>
            </a:lvl2pPr>
            <a:lvl3pPr>
              <a:spcBef>
                <a:spcPts val="7300"/>
              </a:spcBef>
            </a:lvl3pPr>
            <a:lvl4pPr>
              <a:spcBef>
                <a:spcPts val="7300"/>
              </a:spcBef>
            </a:lvl4pPr>
            <a:lvl5pPr>
              <a:spcBef>
                <a:spcPts val="7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BT-vignet.jpg" descr="BT-vignet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19975" y="12576175"/>
            <a:ext cx="828675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57799" marR="57799" defTabSz="1295400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6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4168" marR="57799" indent="-473528" defTabSz="1295400">
              <a:spcBef>
                <a:spcPts val="11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4714" marR="57799" indent="-396874" defTabSz="1295400">
              <a:spcBef>
                <a:spcPts val="9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75079" marR="57799" indent="-320039" defTabSz="1295400">
              <a:spcBef>
                <a:spcPts val="8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17039" marR="57799" indent="-304800" defTabSz="1295400">
              <a:spcBef>
                <a:spcPts val="600"/>
              </a:spcBef>
              <a:buSzPct val="100000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4239" marR="57799" indent="-304800" defTabSz="1295400">
              <a:spcBef>
                <a:spcPts val="600"/>
              </a:spcBef>
              <a:buSzPct val="100000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xfrm>
            <a:off x="11902318" y="12948046"/>
            <a:ext cx="579364" cy="562212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81280" marR="81280" defTabSz="1821656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5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81280" indent="-467590" defTabSz="1821656">
              <a:spcBef>
                <a:spcPts val="15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8866" marR="81280" indent="-391026" defTabSz="1821656">
              <a:spcBef>
                <a:spcPts val="13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4322" marR="81280" indent="-309282" defTabSz="1821656">
              <a:spcBef>
                <a:spcPts val="11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2482" marR="81280" indent="-310242" defTabSz="1821656">
              <a:spcBef>
                <a:spcPts val="9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9682" marR="81280" indent="-310242" defTabSz="1821656">
              <a:spcBef>
                <a:spcPts val="9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910828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 kopi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 sz="11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4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rtpagina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le Text"/>
          <p:cNvSpPr txBox="1"/>
          <p:nvPr>
            <p:ph type="title"/>
          </p:nvPr>
        </p:nvSpPr>
        <p:spPr>
          <a:xfrm>
            <a:off x="7649880" y="2300941"/>
            <a:ext cx="11773651" cy="770964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l" defTabSz="914400">
              <a:defRPr cap="all" sz="9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403" name="ELLLA_ppt-twitterbird.jpg" descr="ELLLA_ppt-twitterbir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2570" y="11823124"/>
            <a:ext cx="1207009" cy="1085089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@MetELLLA  #ELLLA"/>
          <p:cNvSpPr txBox="1"/>
          <p:nvPr/>
        </p:nvSpPr>
        <p:spPr>
          <a:xfrm>
            <a:off x="13745880" y="11879804"/>
            <a:ext cx="5707531" cy="9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 defTabSz="914400">
              <a:defRPr sz="4400">
                <a:solidFill>
                  <a:srgbClr val="7F7F7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@MetELLLA  #ELLLA</a:t>
            </a:r>
          </a:p>
        </p:txBody>
      </p:sp>
      <p:sp>
        <p:nvSpPr>
          <p:cNvPr id="405" name="Body Level One…"/>
          <p:cNvSpPr txBox="1"/>
          <p:nvPr>
            <p:ph type="body" sz="quarter" idx="1"/>
          </p:nvPr>
        </p:nvSpPr>
        <p:spPr>
          <a:xfrm>
            <a:off x="10130119" y="10428941"/>
            <a:ext cx="9323297" cy="1284941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marL="0" indent="0" algn="r" defTabSz="91440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457200" algn="r" defTabSz="91440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914400" algn="r" defTabSz="91440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1371600" algn="r" defTabSz="91440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1828800" algn="r" defTabSz="91440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en beeld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Body Level One…"/>
          <p:cNvSpPr txBox="1"/>
          <p:nvPr>
            <p:ph type="body" idx="1"/>
          </p:nvPr>
        </p:nvSpPr>
        <p:spPr>
          <a:xfrm>
            <a:off x="3048000" y="0"/>
            <a:ext cx="18288000" cy="13715999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marL="0" indent="0" defTabSz="914400">
              <a:spcBef>
                <a:spcPts val="1100"/>
              </a:spcBef>
              <a:buSzTx/>
              <a:buNone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1143000" indent="-685800" defTabSz="914400">
              <a:spcBef>
                <a:spcPts val="1100"/>
              </a:spcBef>
              <a:buSzPct val="100000"/>
              <a:buChar char="–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1524000" indent="-609600" defTabSz="914400">
              <a:spcBef>
                <a:spcPts val="1100"/>
              </a:spcBef>
              <a:buSzPct val="100000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2057400" indent="-685800" defTabSz="914400">
              <a:spcBef>
                <a:spcPts val="1100"/>
              </a:spcBef>
              <a:buSzPct val="100000"/>
              <a:buChar char="–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2514600" indent="-685800" defTabSz="914400">
              <a:spcBef>
                <a:spcPts val="1100"/>
              </a:spcBef>
              <a:buSzPct val="100000"/>
              <a:buChar char="»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Rectangle"/>
          <p:cNvSpPr/>
          <p:nvPr>
            <p:ph type="body" sz="half" idx="21"/>
          </p:nvPr>
        </p:nvSpPr>
        <p:spPr>
          <a:xfrm>
            <a:off x="5139763" y="8128000"/>
            <a:ext cx="14732001" cy="5139765"/>
          </a:xfrm>
          <a:prstGeom prst="rect">
            <a:avLst/>
          </a:prstGeom>
          <a:solidFill>
            <a:srgbClr val="696969">
              <a:alpha val="75000"/>
            </a:srgbClr>
          </a:solidFill>
        </p:spPr>
        <p:txBody>
          <a:bodyPr lIns="182879" tIns="182879" rIns="182879" bIns="182879">
            <a:normAutofit fontScale="100000" lnSpcReduction="0"/>
          </a:bodyPr>
          <a:lstStyle/>
          <a:p>
            <a:pPr marL="0" indent="0" algn="ctr" defTabSz="914400">
              <a:spcBef>
                <a:spcPts val="1100"/>
              </a:spcBef>
              <a:buSzTx/>
              <a:buNone/>
              <a:defRPr sz="48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pic>
        <p:nvPicPr>
          <p:cNvPr id="415" name="logo-ELLLA-web.jpg" descr="logo-ELLLA-we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6021296"/>
            <a:ext cx="1908667" cy="1079993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Text"/>
          <p:cNvSpPr txBox="1"/>
          <p:nvPr>
            <p:ph type="title"/>
          </p:nvPr>
        </p:nvSpPr>
        <p:spPr>
          <a:xfrm>
            <a:off x="7620000" y="519391"/>
            <a:ext cx="12801600" cy="2286001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l" defTabSz="914400">
              <a:defRPr cap="all" sz="7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4" name="Body Level One…"/>
          <p:cNvSpPr txBox="1"/>
          <p:nvPr>
            <p:ph type="body" sz="half" idx="1"/>
          </p:nvPr>
        </p:nvSpPr>
        <p:spPr>
          <a:xfrm>
            <a:off x="7679766" y="3346825"/>
            <a:ext cx="12741837" cy="9592234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marL="0" indent="0" defTabSz="914400">
              <a:spcBef>
                <a:spcPts val="1100"/>
              </a:spcBef>
              <a:buSzTx/>
              <a:buNone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1143000" indent="-685800" defTabSz="914400">
              <a:spcBef>
                <a:spcPts val="1100"/>
              </a:spcBef>
              <a:buSzPct val="100000"/>
              <a:buChar char="–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1524000" indent="-609600" defTabSz="914400">
              <a:spcBef>
                <a:spcPts val="1100"/>
              </a:spcBef>
              <a:buSzPct val="100000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2057400" indent="-685800" defTabSz="914400">
              <a:spcBef>
                <a:spcPts val="1100"/>
              </a:spcBef>
              <a:buSzPct val="100000"/>
              <a:buChar char="–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2514600" indent="-685800" defTabSz="914400">
              <a:spcBef>
                <a:spcPts val="1100"/>
              </a:spcBef>
              <a:buSzPct val="100000"/>
              <a:buChar char="»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821531">
              <a:defRPr cap="all" sz="10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marL="724452" indent="-724452" defTabSz="821531">
              <a:lnSpc>
                <a:spcPct val="120000"/>
              </a:lnSpc>
              <a:spcBef>
                <a:spcPts val="6400"/>
              </a:spcBef>
              <a:buSzPct val="82000"/>
              <a:defRPr sz="6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1245152" indent="-724452" defTabSz="821531">
              <a:lnSpc>
                <a:spcPct val="120000"/>
              </a:lnSpc>
              <a:spcBef>
                <a:spcPts val="6400"/>
              </a:spcBef>
              <a:buSzPct val="82000"/>
              <a:defRPr sz="6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765852" indent="-724452" defTabSz="821531">
              <a:lnSpc>
                <a:spcPct val="120000"/>
              </a:lnSpc>
              <a:spcBef>
                <a:spcPts val="6400"/>
              </a:spcBef>
              <a:buSzPct val="82000"/>
              <a:defRPr sz="6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2286552" indent="-724452" defTabSz="821531">
              <a:lnSpc>
                <a:spcPct val="120000"/>
              </a:lnSpc>
              <a:spcBef>
                <a:spcPts val="6400"/>
              </a:spcBef>
              <a:buSzPct val="82000"/>
              <a:defRPr sz="6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807252" indent="-724452" defTabSz="821531">
              <a:lnSpc>
                <a:spcPct val="120000"/>
              </a:lnSpc>
              <a:spcBef>
                <a:spcPts val="6400"/>
              </a:spcBef>
              <a:buSzPct val="82000"/>
              <a:defRPr sz="6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cap="all" sz="10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lIns="71437" tIns="71437" rIns="71437" bIns="71437" anchor="t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5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5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5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5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5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8000">
                <a:solidFill>
                  <a:srgbClr val="FF26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1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714374" indent="-714374">
              <a:spcBef>
                <a:spcPts val="5900"/>
              </a:spcBef>
              <a:buSzPct val="125000"/>
              <a:defRPr sz="5400">
                <a:latin typeface="Avenir Book"/>
                <a:ea typeface="Avenir Book"/>
                <a:cs typeface="Avenir Book"/>
                <a:sym typeface="Avenir Book"/>
              </a:defRPr>
            </a:lvl1pPr>
            <a:lvl2pPr marL="1349375" indent="-714375">
              <a:spcBef>
                <a:spcPts val="5900"/>
              </a:spcBef>
              <a:buSzPct val="125000"/>
              <a:defRPr sz="5400">
                <a:latin typeface="Avenir Book"/>
                <a:ea typeface="Avenir Book"/>
                <a:cs typeface="Avenir Book"/>
                <a:sym typeface="Avenir Book"/>
              </a:defRPr>
            </a:lvl2pPr>
            <a:lvl3pPr marL="1984375" indent="-714375">
              <a:spcBef>
                <a:spcPts val="5900"/>
              </a:spcBef>
              <a:buSzPct val="125000"/>
              <a:defRPr sz="5400">
                <a:latin typeface="Avenir Book"/>
                <a:ea typeface="Avenir Book"/>
                <a:cs typeface="Avenir Book"/>
                <a:sym typeface="Avenir Book"/>
              </a:defRPr>
            </a:lvl3pPr>
            <a:lvl4pPr marL="2619375" indent="-714375">
              <a:spcBef>
                <a:spcPts val="5900"/>
              </a:spcBef>
              <a:buSzPct val="125000"/>
              <a:defRPr sz="5400">
                <a:latin typeface="Avenir Book"/>
                <a:ea typeface="Avenir Book"/>
                <a:cs typeface="Avenir Book"/>
                <a:sym typeface="Avenir Book"/>
              </a:defRPr>
            </a:lvl4pPr>
            <a:lvl5pPr marL="3254375" indent="-714375">
              <a:spcBef>
                <a:spcPts val="5900"/>
              </a:spcBef>
              <a:buSzPct val="125000"/>
              <a:defRPr sz="5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sz="8000">
                <a:solidFill>
                  <a:srgbClr val="FF26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0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None/>
              <a:defRPr sz="5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SzTx/>
              <a:buNone/>
              <a:defRPr sz="5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SzTx/>
              <a:buNone/>
              <a:defRPr sz="5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SzTx/>
              <a:buNone/>
              <a:defRPr sz="5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SzTx/>
              <a:buNone/>
              <a:defRPr sz="5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effectLst>
            <a:outerShdw sx="100000" sy="100000" kx="0" ky="0" algn="b" rotWithShape="0" blurRad="228600" dist="139700" dir="3540000">
              <a:srgbClr val="000000">
                <a:alpha val="90000"/>
              </a:srgbClr>
            </a:outerShdw>
          </a:effectLst>
        </p:spPr>
        <p:txBody>
          <a:bodyPr lIns="71437" tIns="71437" rIns="71437" bIns="71437"/>
          <a:lstStyle>
            <a:lvl1pPr marL="57799" marR="57799" algn="l" defTabSz="1295400">
              <a:defRPr b="1" sz="14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9" name="Body Level One…"/>
          <p:cNvSpPr txBox="1"/>
          <p:nvPr>
            <p:ph type="body" idx="1"/>
          </p:nvPr>
        </p:nvSpPr>
        <p:spPr>
          <a:xfrm>
            <a:off x="3958828" y="3375421"/>
            <a:ext cx="16466344" cy="10340579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ro slide #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LOGO"/>
          <p:cNvSpPr/>
          <p:nvPr/>
        </p:nvSpPr>
        <p:spPr>
          <a:xfrm rot="2700000">
            <a:off x="22499907" y="11934325"/>
            <a:ext cx="766115" cy="766115"/>
          </a:xfrm>
          <a:prstGeom prst="roundRect">
            <a:avLst>
              <a:gd name="adj" fmla="val 3838"/>
            </a:avLst>
          </a:prstGeom>
          <a:solidFill>
            <a:srgbClr val="D12C3A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4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echthoek 12"/>
          <p:cNvSpPr/>
          <p:nvPr/>
        </p:nvSpPr>
        <p:spPr>
          <a:xfrm>
            <a:off x="0" y="0"/>
            <a:ext cx="6879774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9438" y="3770322"/>
            <a:ext cx="4620896" cy="168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Title Text"/>
          <p:cNvSpPr txBox="1"/>
          <p:nvPr>
            <p:ph type="title"/>
          </p:nvPr>
        </p:nvSpPr>
        <p:spPr>
          <a:xfrm>
            <a:off x="938465" y="7818232"/>
            <a:ext cx="5128507" cy="19643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b="1" cap="all" sz="4800">
                <a:solidFill>
                  <a:srgbClr val="626971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2" name="Body Level One…"/>
          <p:cNvSpPr txBox="1"/>
          <p:nvPr>
            <p:ph type="body" sz="quarter" idx="1"/>
          </p:nvPr>
        </p:nvSpPr>
        <p:spPr>
          <a:xfrm>
            <a:off x="938465" y="10101942"/>
            <a:ext cx="5128507" cy="91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sz="3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71500" indent="-571500" defTabSz="1828800">
              <a:lnSpc>
                <a:spcPct val="120000"/>
              </a:lnSpc>
              <a:spcBef>
                <a:spcPts val="2000"/>
              </a:spcBef>
              <a:buSzPct val="100000"/>
              <a:buBlip>
                <a:blip r:embed="rId4"/>
              </a:buBlip>
              <a:defRPr sz="3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847725" indent="-571500" defTabSz="1828800">
              <a:lnSpc>
                <a:spcPct val="120000"/>
              </a:lnSpc>
              <a:spcBef>
                <a:spcPts val="2000"/>
              </a:spcBef>
              <a:buSzPct val="100000"/>
              <a:buBlip>
                <a:blip r:embed="rId5"/>
              </a:buBlip>
              <a:defRPr sz="3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sz="3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sz="3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85" name="Groep 6"/>
          <p:cNvGrpSpPr/>
          <p:nvPr/>
        </p:nvGrpSpPr>
        <p:grpSpPr>
          <a:xfrm>
            <a:off x="17038319" y="-668678"/>
            <a:ext cx="7345681" cy="406401"/>
            <a:chOff x="0" y="0"/>
            <a:chExt cx="7345680" cy="406400"/>
          </a:xfrm>
        </p:grpSpPr>
        <p:sp>
          <p:nvSpPr>
            <p:cNvPr id="483" name="Rechthoek: afgeronde hoeken 7"/>
            <p:cNvSpPr/>
            <p:nvPr/>
          </p:nvSpPr>
          <p:spPr>
            <a:xfrm rot="2700000">
              <a:off x="7119684" y="129995"/>
              <a:ext cx="187221" cy="187221"/>
            </a:xfrm>
            <a:prstGeom prst="roundRect">
              <a:avLst>
                <a:gd name="adj" fmla="val 3838"/>
              </a:avLst>
            </a:prstGeom>
            <a:solidFill>
              <a:srgbClr val="62697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484" name="Tekstvak 8"/>
            <p:cNvSpPr txBox="1"/>
            <p:nvPr/>
          </p:nvSpPr>
          <p:spPr>
            <a:xfrm>
              <a:off x="0" y="0"/>
              <a:ext cx="734568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 defTabSz="1828800">
                <a:defRPr b="1" sz="2800">
                  <a:solidFill>
                    <a:srgbClr val="62697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INTRO + CLIENT LOGO</a:t>
              </a:r>
            </a:p>
          </p:txBody>
        </p:sp>
      </p:grpSp>
      <p:sp>
        <p:nvSpPr>
          <p:cNvPr id="486" name="Tijdelijke aanduiding voor afbeelding 11"/>
          <p:cNvSpPr/>
          <p:nvPr>
            <p:ph type="pic" sz="quarter" idx="21"/>
          </p:nvPr>
        </p:nvSpPr>
        <p:spPr>
          <a:xfrm>
            <a:off x="938465" y="11350172"/>
            <a:ext cx="5128507" cy="144148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grpSp>
        <p:nvGrpSpPr>
          <p:cNvPr id="569" name="Groep 10"/>
          <p:cNvGrpSpPr/>
          <p:nvPr/>
        </p:nvGrpSpPr>
        <p:grpSpPr>
          <a:xfrm>
            <a:off x="-6850013" y="-8722"/>
            <a:ext cx="6377573" cy="8189925"/>
            <a:chOff x="0" y="0"/>
            <a:chExt cx="6377572" cy="8189923"/>
          </a:xfrm>
        </p:grpSpPr>
        <p:sp>
          <p:nvSpPr>
            <p:cNvPr id="487" name="Rechthoek 11"/>
            <p:cNvSpPr txBox="1"/>
            <p:nvPr/>
          </p:nvSpPr>
          <p:spPr>
            <a:xfrm>
              <a:off x="11322" y="-1"/>
              <a:ext cx="635202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80000"/>
                </a:lnSpc>
                <a:defRPr b="1" cap="all" sz="2800">
                  <a:solidFill>
                    <a:srgbClr val="002392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TEKST NIVEAUS</a:t>
              </a:r>
            </a:p>
          </p:txBody>
        </p:sp>
        <p:grpSp>
          <p:nvGrpSpPr>
            <p:cNvPr id="490" name="Ovaal 13"/>
            <p:cNvGrpSpPr/>
            <p:nvPr/>
          </p:nvGrpSpPr>
          <p:grpSpPr>
            <a:xfrm>
              <a:off x="0" y="2721751"/>
              <a:ext cx="521829" cy="519369"/>
              <a:chOff x="0" y="0"/>
              <a:chExt cx="521828" cy="519368"/>
            </a:xfrm>
          </p:grpSpPr>
          <p:sp>
            <p:nvSpPr>
              <p:cNvPr id="488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489" name="1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sp>
          <p:nvSpPr>
            <p:cNvPr id="491" name="Rechte verbindingslijn 14"/>
            <p:cNvSpPr/>
            <p:nvPr/>
          </p:nvSpPr>
          <p:spPr>
            <a:xfrm>
              <a:off x="11319" y="494858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494" name="Rechthoek 15"/>
            <p:cNvGrpSpPr/>
            <p:nvPr/>
          </p:nvGrpSpPr>
          <p:grpSpPr>
            <a:xfrm>
              <a:off x="260913" y="745187"/>
              <a:ext cx="865612" cy="489963"/>
              <a:chOff x="0" y="0"/>
              <a:chExt cx="865610" cy="489962"/>
            </a:xfrm>
          </p:grpSpPr>
          <p:sp>
            <p:nvSpPr>
              <p:cNvPr id="492" name="Rectangle"/>
              <p:cNvSpPr/>
              <p:nvPr/>
            </p:nvSpPr>
            <p:spPr>
              <a:xfrm>
                <a:off x="-1" y="-1"/>
                <a:ext cx="865612" cy="4899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493" name="Start"/>
              <p:cNvSpPr txBox="1"/>
              <p:nvPr/>
            </p:nvSpPr>
            <p:spPr>
              <a:xfrm>
                <a:off x="-1" y="115370"/>
                <a:ext cx="865612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828800">
                  <a:defRPr sz="1800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Start</a:t>
                </a:r>
              </a:p>
            </p:txBody>
          </p:sp>
        </p:grpSp>
        <p:sp>
          <p:nvSpPr>
            <p:cNvPr id="495" name="Rechte verbindingslijn 17"/>
            <p:cNvSpPr/>
            <p:nvPr/>
          </p:nvSpPr>
          <p:spPr>
            <a:xfrm>
              <a:off x="1126524" y="1235149"/>
              <a:ext cx="274175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496" name="Rechte verbindingslijn 19"/>
            <p:cNvSpPr/>
            <p:nvPr/>
          </p:nvSpPr>
          <p:spPr>
            <a:xfrm>
              <a:off x="11320" y="1235149"/>
              <a:ext cx="249595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497" name="Rechthoek 20"/>
            <p:cNvSpPr/>
            <p:nvPr/>
          </p:nvSpPr>
          <p:spPr>
            <a:xfrm>
              <a:off x="271988" y="1188086"/>
              <a:ext cx="844321" cy="128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20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507" name="Groep 21"/>
            <p:cNvGrpSpPr/>
            <p:nvPr/>
          </p:nvGrpSpPr>
          <p:grpSpPr>
            <a:xfrm>
              <a:off x="844344" y="1449327"/>
              <a:ext cx="365197" cy="287519"/>
              <a:chOff x="0" y="0"/>
              <a:chExt cx="365195" cy="287518"/>
            </a:xfrm>
          </p:grpSpPr>
          <p:grpSp>
            <p:nvGrpSpPr>
              <p:cNvPr id="503" name="Groep 76"/>
              <p:cNvGrpSpPr/>
              <p:nvPr/>
            </p:nvGrpSpPr>
            <p:grpSpPr>
              <a:xfrm>
                <a:off x="0" y="0"/>
                <a:ext cx="365196" cy="287519"/>
                <a:chOff x="0" y="0"/>
                <a:chExt cx="365195" cy="287518"/>
              </a:xfrm>
            </p:grpSpPr>
            <p:sp>
              <p:nvSpPr>
                <p:cNvPr id="498" name="Rechte verbindingslijn 80"/>
                <p:cNvSpPr/>
                <p:nvPr/>
              </p:nvSpPr>
              <p:spPr>
                <a:xfrm>
                  <a:off x="0" y="0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499" name="Rechte verbindingslijn 81"/>
                <p:cNvSpPr/>
                <p:nvPr/>
              </p:nvSpPr>
              <p:spPr>
                <a:xfrm>
                  <a:off x="0" y="287518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00" name="Rechte verbindingslijn 82"/>
                <p:cNvSpPr/>
                <p:nvPr/>
              </p:nvSpPr>
              <p:spPr>
                <a:xfrm>
                  <a:off x="195294" y="21564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01" name="Rechte verbindingslijn 83"/>
                <p:cNvSpPr/>
                <p:nvPr/>
              </p:nvSpPr>
              <p:spPr>
                <a:xfrm>
                  <a:off x="195294" y="14376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02" name="Rechte verbindingslijn 84"/>
                <p:cNvSpPr/>
                <p:nvPr/>
              </p:nvSpPr>
              <p:spPr>
                <a:xfrm>
                  <a:off x="195294" y="7188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  <p:grpSp>
            <p:nvGrpSpPr>
              <p:cNvPr id="506" name="Groep 77"/>
              <p:cNvGrpSpPr/>
              <p:nvPr/>
            </p:nvGrpSpPr>
            <p:grpSpPr>
              <a:xfrm>
                <a:off x="139" y="69736"/>
                <a:ext cx="177601" cy="145137"/>
                <a:chOff x="0" y="0"/>
                <a:chExt cx="177600" cy="145136"/>
              </a:xfrm>
            </p:grpSpPr>
            <p:sp>
              <p:nvSpPr>
                <p:cNvPr id="504" name="Rechthoek 78"/>
                <p:cNvSpPr/>
                <p:nvPr/>
              </p:nvSpPr>
              <p:spPr>
                <a:xfrm flipH="1">
                  <a:off x="0" y="46762"/>
                  <a:ext cx="133037" cy="51613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05" name="Pijl: punthaak 79"/>
                <p:cNvSpPr/>
                <p:nvPr/>
              </p:nvSpPr>
              <p:spPr>
                <a:xfrm>
                  <a:off x="32464" y="0"/>
                  <a:ext cx="145137" cy="145137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</p:grpSp>
        <p:grpSp>
          <p:nvGrpSpPr>
            <p:cNvPr id="517" name="Groep 22"/>
            <p:cNvGrpSpPr/>
            <p:nvPr/>
          </p:nvGrpSpPr>
          <p:grpSpPr>
            <a:xfrm>
              <a:off x="197798" y="1449327"/>
              <a:ext cx="365197" cy="287519"/>
              <a:chOff x="0" y="0"/>
              <a:chExt cx="365195" cy="287518"/>
            </a:xfrm>
          </p:grpSpPr>
          <p:grpSp>
            <p:nvGrpSpPr>
              <p:cNvPr id="513" name="Groep 67"/>
              <p:cNvGrpSpPr/>
              <p:nvPr/>
            </p:nvGrpSpPr>
            <p:grpSpPr>
              <a:xfrm>
                <a:off x="0" y="0"/>
                <a:ext cx="365196" cy="287519"/>
                <a:chOff x="0" y="0"/>
                <a:chExt cx="365195" cy="287518"/>
              </a:xfrm>
            </p:grpSpPr>
            <p:sp>
              <p:nvSpPr>
                <p:cNvPr id="508" name="Rechte verbindingslijn 71"/>
                <p:cNvSpPr/>
                <p:nvPr/>
              </p:nvSpPr>
              <p:spPr>
                <a:xfrm>
                  <a:off x="0" y="0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09" name="Rechte verbindingslijn 72"/>
                <p:cNvSpPr/>
                <p:nvPr/>
              </p:nvSpPr>
              <p:spPr>
                <a:xfrm>
                  <a:off x="0" y="287518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10" name="Rechte verbindingslijn 73"/>
                <p:cNvSpPr/>
                <p:nvPr/>
              </p:nvSpPr>
              <p:spPr>
                <a:xfrm>
                  <a:off x="195294" y="21564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11" name="Rechte verbindingslijn 74"/>
                <p:cNvSpPr/>
                <p:nvPr/>
              </p:nvSpPr>
              <p:spPr>
                <a:xfrm>
                  <a:off x="195294" y="14376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12" name="Rechte verbindingslijn 75"/>
                <p:cNvSpPr/>
                <p:nvPr/>
              </p:nvSpPr>
              <p:spPr>
                <a:xfrm>
                  <a:off x="195294" y="7188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  <p:grpSp>
            <p:nvGrpSpPr>
              <p:cNvPr id="516" name="Groep 68"/>
              <p:cNvGrpSpPr/>
              <p:nvPr/>
            </p:nvGrpSpPr>
            <p:grpSpPr>
              <a:xfrm>
                <a:off x="138" y="69736"/>
                <a:ext cx="177601" cy="145137"/>
                <a:chOff x="0" y="0"/>
                <a:chExt cx="177600" cy="145136"/>
              </a:xfrm>
            </p:grpSpPr>
            <p:sp>
              <p:nvSpPr>
                <p:cNvPr id="514" name="Rechthoek 69"/>
                <p:cNvSpPr/>
                <p:nvPr/>
              </p:nvSpPr>
              <p:spPr>
                <a:xfrm>
                  <a:off x="44564" y="46762"/>
                  <a:ext cx="133037" cy="51613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15" name="Pijl: punthaak 70"/>
                <p:cNvSpPr/>
                <p:nvPr/>
              </p:nvSpPr>
              <p:spPr>
                <a:xfrm flipH="1">
                  <a:off x="0" y="0"/>
                  <a:ext cx="145136" cy="145137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</p:grpSp>
        <p:sp>
          <p:nvSpPr>
            <p:cNvPr id="518" name="Rechte verbindingslijn 23"/>
            <p:cNvSpPr/>
            <p:nvPr/>
          </p:nvSpPr>
          <p:spPr>
            <a:xfrm flipV="1">
              <a:off x="595534" y="1055965"/>
              <a:ext cx="1422444" cy="372024"/>
            </a:xfrm>
            <a:prstGeom prst="line">
              <a:avLst/>
            </a:prstGeom>
            <a:noFill/>
            <a:ln w="38100" cap="rnd">
              <a:solidFill>
                <a:srgbClr val="002392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19" name="Rechte verbindingslijn 24"/>
            <p:cNvSpPr/>
            <p:nvPr/>
          </p:nvSpPr>
          <p:spPr>
            <a:xfrm>
              <a:off x="1225227" y="1442576"/>
              <a:ext cx="781668" cy="466830"/>
            </a:xfrm>
            <a:prstGeom prst="line">
              <a:avLst/>
            </a:prstGeom>
            <a:noFill/>
            <a:ln w="38100" cap="rnd">
              <a:solidFill>
                <a:srgbClr val="002392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531" name="Groep 25"/>
            <p:cNvGrpSpPr/>
            <p:nvPr/>
          </p:nvGrpSpPr>
          <p:grpSpPr>
            <a:xfrm>
              <a:off x="1999937" y="749173"/>
              <a:ext cx="715382" cy="661191"/>
              <a:chOff x="0" y="0"/>
              <a:chExt cx="715380" cy="661189"/>
            </a:xfrm>
          </p:grpSpPr>
          <p:sp>
            <p:nvSpPr>
              <p:cNvPr id="520" name="Rechthoek 56"/>
              <p:cNvSpPr/>
              <p:nvPr/>
            </p:nvSpPr>
            <p:spPr>
              <a:xfrm>
                <a:off x="-1" y="0"/>
                <a:ext cx="715382" cy="661191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530" name="Groep 57"/>
              <p:cNvGrpSpPr/>
              <p:nvPr/>
            </p:nvGrpSpPr>
            <p:grpSpPr>
              <a:xfrm>
                <a:off x="114651" y="139250"/>
                <a:ext cx="486075" cy="382688"/>
                <a:chOff x="0" y="0"/>
                <a:chExt cx="486074" cy="382686"/>
              </a:xfrm>
            </p:grpSpPr>
            <p:grpSp>
              <p:nvGrpSpPr>
                <p:cNvPr id="526" name="Groep 58"/>
                <p:cNvGrpSpPr/>
                <p:nvPr/>
              </p:nvGrpSpPr>
              <p:grpSpPr>
                <a:xfrm>
                  <a:off x="-1" y="0"/>
                  <a:ext cx="486076" cy="382687"/>
                  <a:chOff x="0" y="0"/>
                  <a:chExt cx="486074" cy="382686"/>
                </a:xfrm>
              </p:grpSpPr>
              <p:sp>
                <p:nvSpPr>
                  <p:cNvPr id="521" name="Rechte verbindingslijn 62"/>
                  <p:cNvSpPr/>
                  <p:nvPr/>
                </p:nvSpPr>
                <p:spPr>
                  <a:xfrm>
                    <a:off x="-1" y="-1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22" name="Rechte verbindingslijn 63"/>
                  <p:cNvSpPr/>
                  <p:nvPr/>
                </p:nvSpPr>
                <p:spPr>
                  <a:xfrm>
                    <a:off x="-1" y="382686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23" name="Rechte verbindingslijn 64"/>
                  <p:cNvSpPr/>
                  <p:nvPr/>
                </p:nvSpPr>
                <p:spPr>
                  <a:xfrm>
                    <a:off x="259936" y="287016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24" name="Rechte verbindingslijn 65"/>
                  <p:cNvSpPr/>
                  <p:nvPr/>
                </p:nvSpPr>
                <p:spPr>
                  <a:xfrm>
                    <a:off x="259936" y="191344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25" name="Rechte verbindingslijn 66"/>
                  <p:cNvSpPr/>
                  <p:nvPr/>
                </p:nvSpPr>
                <p:spPr>
                  <a:xfrm>
                    <a:off x="259936" y="95672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  <p:grpSp>
              <p:nvGrpSpPr>
                <p:cNvPr id="529" name="Groep 59"/>
                <p:cNvGrpSpPr/>
                <p:nvPr/>
              </p:nvGrpSpPr>
              <p:grpSpPr>
                <a:xfrm>
                  <a:off x="183" y="92818"/>
                  <a:ext cx="236388" cy="193177"/>
                  <a:chOff x="0" y="0"/>
                  <a:chExt cx="236386" cy="193176"/>
                </a:xfrm>
              </p:grpSpPr>
              <p:sp>
                <p:nvSpPr>
                  <p:cNvPr id="527" name="Rechthoek 60"/>
                  <p:cNvSpPr/>
                  <p:nvPr/>
                </p:nvSpPr>
                <p:spPr>
                  <a:xfrm>
                    <a:off x="59314" y="62240"/>
                    <a:ext cx="177073" cy="6869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28" name="Pijl: punthaak 61"/>
                  <p:cNvSpPr/>
                  <p:nvPr/>
                </p:nvSpPr>
                <p:spPr>
                  <a:xfrm flipH="1">
                    <a:off x="0" y="0"/>
                    <a:ext cx="193176" cy="19317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</p:grpSp>
        </p:grpSp>
        <p:grpSp>
          <p:nvGrpSpPr>
            <p:cNvPr id="543" name="Groep 26"/>
            <p:cNvGrpSpPr/>
            <p:nvPr/>
          </p:nvGrpSpPr>
          <p:grpSpPr>
            <a:xfrm>
              <a:off x="1999937" y="1571721"/>
              <a:ext cx="715382" cy="661191"/>
              <a:chOff x="0" y="0"/>
              <a:chExt cx="715380" cy="661189"/>
            </a:xfrm>
          </p:grpSpPr>
          <p:sp>
            <p:nvSpPr>
              <p:cNvPr id="532" name="Rechthoek 45"/>
              <p:cNvSpPr/>
              <p:nvPr/>
            </p:nvSpPr>
            <p:spPr>
              <a:xfrm>
                <a:off x="-1" y="0"/>
                <a:ext cx="715382" cy="661191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542" name="Groep 46"/>
              <p:cNvGrpSpPr/>
              <p:nvPr/>
            </p:nvGrpSpPr>
            <p:grpSpPr>
              <a:xfrm>
                <a:off x="114651" y="139250"/>
                <a:ext cx="486075" cy="382688"/>
                <a:chOff x="0" y="0"/>
                <a:chExt cx="486074" cy="382686"/>
              </a:xfrm>
            </p:grpSpPr>
            <p:grpSp>
              <p:nvGrpSpPr>
                <p:cNvPr id="538" name="Groep 47"/>
                <p:cNvGrpSpPr/>
                <p:nvPr/>
              </p:nvGrpSpPr>
              <p:grpSpPr>
                <a:xfrm>
                  <a:off x="-1" y="0"/>
                  <a:ext cx="486076" cy="382687"/>
                  <a:chOff x="0" y="0"/>
                  <a:chExt cx="486074" cy="382686"/>
                </a:xfrm>
              </p:grpSpPr>
              <p:sp>
                <p:nvSpPr>
                  <p:cNvPr id="533" name="Rechte verbindingslijn 51"/>
                  <p:cNvSpPr/>
                  <p:nvPr/>
                </p:nvSpPr>
                <p:spPr>
                  <a:xfrm>
                    <a:off x="-1" y="-1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34" name="Rechte verbindingslijn 52"/>
                  <p:cNvSpPr/>
                  <p:nvPr/>
                </p:nvSpPr>
                <p:spPr>
                  <a:xfrm>
                    <a:off x="-1" y="382686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35" name="Rechte verbindingslijn 53"/>
                  <p:cNvSpPr/>
                  <p:nvPr/>
                </p:nvSpPr>
                <p:spPr>
                  <a:xfrm>
                    <a:off x="259936" y="287016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36" name="Rechte verbindingslijn 54"/>
                  <p:cNvSpPr/>
                  <p:nvPr/>
                </p:nvSpPr>
                <p:spPr>
                  <a:xfrm>
                    <a:off x="259936" y="191344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37" name="Rechte verbindingslijn 55"/>
                  <p:cNvSpPr/>
                  <p:nvPr/>
                </p:nvSpPr>
                <p:spPr>
                  <a:xfrm>
                    <a:off x="259936" y="95672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  <p:grpSp>
              <p:nvGrpSpPr>
                <p:cNvPr id="541" name="Groep 48"/>
                <p:cNvGrpSpPr/>
                <p:nvPr/>
              </p:nvGrpSpPr>
              <p:grpSpPr>
                <a:xfrm>
                  <a:off x="185" y="92818"/>
                  <a:ext cx="236387" cy="193177"/>
                  <a:chOff x="0" y="0"/>
                  <a:chExt cx="236386" cy="193176"/>
                </a:xfrm>
              </p:grpSpPr>
              <p:sp>
                <p:nvSpPr>
                  <p:cNvPr id="539" name="Rechthoek 49"/>
                  <p:cNvSpPr/>
                  <p:nvPr/>
                </p:nvSpPr>
                <p:spPr>
                  <a:xfrm flipH="1">
                    <a:off x="0" y="62240"/>
                    <a:ext cx="177073" cy="6869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540" name="Pijl: punthaak 50"/>
                  <p:cNvSpPr/>
                  <p:nvPr/>
                </p:nvSpPr>
                <p:spPr>
                  <a:xfrm>
                    <a:off x="43211" y="0"/>
                    <a:ext cx="193176" cy="19317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</p:grpSp>
        </p:grpSp>
        <p:sp>
          <p:nvSpPr>
            <p:cNvPr id="544" name="Rechthoek 28"/>
            <p:cNvSpPr txBox="1"/>
            <p:nvPr/>
          </p:nvSpPr>
          <p:spPr>
            <a:xfrm>
              <a:off x="2949898" y="920481"/>
              <a:ext cx="342767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Niveau omhoog</a:t>
              </a:r>
            </a:p>
          </p:txBody>
        </p:sp>
        <p:sp>
          <p:nvSpPr>
            <p:cNvPr id="545" name="Rechthoek 29"/>
            <p:cNvSpPr txBox="1"/>
            <p:nvPr/>
          </p:nvSpPr>
          <p:spPr>
            <a:xfrm>
              <a:off x="2949898" y="1738730"/>
              <a:ext cx="342767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Niveau omlaag</a:t>
              </a:r>
            </a:p>
          </p:txBody>
        </p:sp>
        <p:sp>
          <p:nvSpPr>
            <p:cNvPr id="546" name="Rechte verbindingslijn 30"/>
            <p:cNvSpPr/>
            <p:nvPr/>
          </p:nvSpPr>
          <p:spPr>
            <a:xfrm>
              <a:off x="11319" y="2479300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47" name="Rechthoek 31"/>
            <p:cNvSpPr txBox="1"/>
            <p:nvPr/>
          </p:nvSpPr>
          <p:spPr>
            <a:xfrm>
              <a:off x="731363" y="2799912"/>
              <a:ext cx="564621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120000"/>
                </a:lnSpc>
                <a:spcBef>
                  <a:spcPts val="2000"/>
                </a:spcBef>
                <a:defRPr sz="2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Platte tekst</a:t>
              </a:r>
            </a:p>
          </p:txBody>
        </p:sp>
        <p:grpSp>
          <p:nvGrpSpPr>
            <p:cNvPr id="550" name="Ovaal 32"/>
            <p:cNvGrpSpPr/>
            <p:nvPr/>
          </p:nvGrpSpPr>
          <p:grpSpPr>
            <a:xfrm>
              <a:off x="0" y="3465593"/>
              <a:ext cx="521829" cy="519369"/>
              <a:chOff x="0" y="0"/>
              <a:chExt cx="521828" cy="519368"/>
            </a:xfrm>
          </p:grpSpPr>
          <p:sp>
            <p:nvSpPr>
              <p:cNvPr id="548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49" name="2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551" name="Rechthoek 33"/>
            <p:cNvSpPr txBox="1"/>
            <p:nvPr/>
          </p:nvSpPr>
          <p:spPr>
            <a:xfrm>
              <a:off x="731363" y="3562804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1" marL="571500" indent="-571500" defTabSz="1828800">
                <a:lnSpc>
                  <a:spcPct val="120000"/>
                </a:lnSpc>
                <a:spcBef>
                  <a:spcPts val="2000"/>
                </a:spcBef>
                <a:buSzPct val="100000"/>
                <a:buBlip>
                  <a:blip r:embed="rId6"/>
                </a:buBlip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Bullet #1</a:t>
              </a:r>
            </a:p>
          </p:txBody>
        </p:sp>
        <p:grpSp>
          <p:nvGrpSpPr>
            <p:cNvPr id="554" name="Ovaal 34"/>
            <p:cNvGrpSpPr/>
            <p:nvPr/>
          </p:nvGrpSpPr>
          <p:grpSpPr>
            <a:xfrm>
              <a:off x="0" y="4213945"/>
              <a:ext cx="521829" cy="519369"/>
              <a:chOff x="0" y="0"/>
              <a:chExt cx="521828" cy="519368"/>
            </a:xfrm>
          </p:grpSpPr>
          <p:sp>
            <p:nvSpPr>
              <p:cNvPr id="552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53" name="3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555" name="Rechthoek 35"/>
            <p:cNvSpPr txBox="1"/>
            <p:nvPr/>
          </p:nvSpPr>
          <p:spPr>
            <a:xfrm>
              <a:off x="731363" y="4311156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2" marL="847725" indent="-571500" defTabSz="1828800">
                <a:lnSpc>
                  <a:spcPct val="120000"/>
                </a:lnSpc>
                <a:spcBef>
                  <a:spcPts val="1200"/>
                </a:spcBef>
                <a:buSzPct val="100000"/>
                <a:buBlip>
                  <a:blip r:embed="rId7"/>
                </a:buBlip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Sub-bullet #1</a:t>
              </a:r>
            </a:p>
          </p:txBody>
        </p:sp>
        <p:grpSp>
          <p:nvGrpSpPr>
            <p:cNvPr id="558" name="Ovaal 36"/>
            <p:cNvGrpSpPr/>
            <p:nvPr/>
          </p:nvGrpSpPr>
          <p:grpSpPr>
            <a:xfrm>
              <a:off x="0" y="4959234"/>
              <a:ext cx="521829" cy="519369"/>
              <a:chOff x="0" y="0"/>
              <a:chExt cx="521828" cy="519368"/>
            </a:xfrm>
          </p:grpSpPr>
          <p:sp>
            <p:nvSpPr>
              <p:cNvPr id="556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57" name="4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sp>
          <p:nvSpPr>
            <p:cNvPr id="559" name="Rechthoek 37"/>
            <p:cNvSpPr txBox="1"/>
            <p:nvPr/>
          </p:nvSpPr>
          <p:spPr>
            <a:xfrm>
              <a:off x="731363" y="5056446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3" indent="0" defTabSz="1828800">
                <a:lnSpc>
                  <a:spcPct val="90000"/>
                </a:lnSpc>
                <a:spcBef>
                  <a:spcPts val="1200"/>
                </a:spcBef>
                <a:defRPr cap="all" sz="2200">
                  <a:solidFill>
                    <a:srgbClr val="62697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Leestekst</a:t>
              </a:r>
            </a:p>
          </p:txBody>
        </p:sp>
        <p:grpSp>
          <p:nvGrpSpPr>
            <p:cNvPr id="562" name="Ovaal 38"/>
            <p:cNvGrpSpPr/>
            <p:nvPr/>
          </p:nvGrpSpPr>
          <p:grpSpPr>
            <a:xfrm>
              <a:off x="0" y="5726446"/>
              <a:ext cx="521829" cy="519369"/>
              <a:chOff x="0" y="0"/>
              <a:chExt cx="521828" cy="519368"/>
            </a:xfrm>
          </p:grpSpPr>
          <p:sp>
            <p:nvSpPr>
              <p:cNvPr id="560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61" name="5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563" name="Rechthoek 39"/>
            <p:cNvSpPr txBox="1"/>
            <p:nvPr/>
          </p:nvSpPr>
          <p:spPr>
            <a:xfrm>
              <a:off x="731363" y="5823658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4" indent="0" defTabSz="1828800">
                <a:lnSpc>
                  <a:spcPct val="120000"/>
                </a:lnSpc>
                <a:spcBef>
                  <a:spcPts val="1200"/>
                </a:spcBef>
                <a:defRPr i="1"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Italic</a:t>
              </a:r>
            </a:p>
          </p:txBody>
        </p:sp>
        <p:sp>
          <p:nvSpPr>
            <p:cNvPr id="564" name="Rechte verbindingslijn 40"/>
            <p:cNvSpPr/>
            <p:nvPr/>
          </p:nvSpPr>
          <p:spPr>
            <a:xfrm>
              <a:off x="11319" y="6434113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568" name="Meer informatie"/>
            <p:cNvGrpSpPr/>
            <p:nvPr/>
          </p:nvGrpSpPr>
          <p:grpSpPr>
            <a:xfrm>
              <a:off x="7415" y="6623377"/>
              <a:ext cx="6357032" cy="1566547"/>
              <a:chOff x="0" y="0"/>
              <a:chExt cx="6357030" cy="1566546"/>
            </a:xfrm>
          </p:grpSpPr>
          <p:sp>
            <p:nvSpPr>
              <p:cNvPr id="565" name="Freeform 101"/>
              <p:cNvSpPr/>
              <p:nvPr/>
            </p:nvSpPr>
            <p:spPr>
              <a:xfrm>
                <a:off x="0" y="0"/>
                <a:ext cx="511507" cy="51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296" y="8359"/>
                    </a:lnTo>
                    <a:lnTo>
                      <a:pt x="1036" y="6066"/>
                    </a:lnTo>
                    <a:lnTo>
                      <a:pt x="2293" y="4068"/>
                    </a:lnTo>
                    <a:lnTo>
                      <a:pt x="3921" y="2367"/>
                    </a:lnTo>
                    <a:lnTo>
                      <a:pt x="5992" y="1110"/>
                    </a:lnTo>
                    <a:lnTo>
                      <a:pt x="8285" y="296"/>
                    </a:lnTo>
                    <a:lnTo>
                      <a:pt x="10726" y="0"/>
                    </a:lnTo>
                    <a:lnTo>
                      <a:pt x="13241" y="296"/>
                    </a:lnTo>
                    <a:lnTo>
                      <a:pt x="15460" y="1110"/>
                    </a:lnTo>
                    <a:lnTo>
                      <a:pt x="17532" y="2367"/>
                    </a:lnTo>
                    <a:lnTo>
                      <a:pt x="19159" y="4068"/>
                    </a:lnTo>
                    <a:lnTo>
                      <a:pt x="20416" y="6066"/>
                    </a:lnTo>
                    <a:lnTo>
                      <a:pt x="21304" y="8359"/>
                    </a:lnTo>
                    <a:lnTo>
                      <a:pt x="21600" y="10800"/>
                    </a:lnTo>
                    <a:lnTo>
                      <a:pt x="21304" y="13315"/>
                    </a:lnTo>
                    <a:lnTo>
                      <a:pt x="20416" y="15534"/>
                    </a:lnTo>
                    <a:lnTo>
                      <a:pt x="19159" y="17532"/>
                    </a:lnTo>
                    <a:lnTo>
                      <a:pt x="17532" y="19233"/>
                    </a:lnTo>
                    <a:lnTo>
                      <a:pt x="15460" y="20564"/>
                    </a:lnTo>
                    <a:lnTo>
                      <a:pt x="13241" y="21304"/>
                    </a:lnTo>
                    <a:lnTo>
                      <a:pt x="10726" y="21600"/>
                    </a:lnTo>
                    <a:lnTo>
                      <a:pt x="8285" y="21304"/>
                    </a:lnTo>
                    <a:lnTo>
                      <a:pt x="5992" y="20564"/>
                    </a:lnTo>
                    <a:lnTo>
                      <a:pt x="3921" y="19233"/>
                    </a:lnTo>
                    <a:lnTo>
                      <a:pt x="2293" y="17532"/>
                    </a:lnTo>
                    <a:lnTo>
                      <a:pt x="1036" y="15534"/>
                    </a:lnTo>
                    <a:lnTo>
                      <a:pt x="296" y="13315"/>
                    </a:lnTo>
                    <a:lnTo>
                      <a:pt x="0" y="10800"/>
                    </a:lnTo>
                    <a:close/>
                    <a:moveTo>
                      <a:pt x="7545" y="8951"/>
                    </a:moveTo>
                    <a:lnTo>
                      <a:pt x="7545" y="10504"/>
                    </a:lnTo>
                    <a:lnTo>
                      <a:pt x="8877" y="10504"/>
                    </a:lnTo>
                    <a:lnTo>
                      <a:pt x="8877" y="16496"/>
                    </a:lnTo>
                    <a:lnTo>
                      <a:pt x="7545" y="16496"/>
                    </a:lnTo>
                    <a:lnTo>
                      <a:pt x="7545" y="18049"/>
                    </a:lnTo>
                    <a:lnTo>
                      <a:pt x="13907" y="18049"/>
                    </a:lnTo>
                    <a:lnTo>
                      <a:pt x="13907" y="16496"/>
                    </a:lnTo>
                    <a:lnTo>
                      <a:pt x="12575" y="16496"/>
                    </a:lnTo>
                    <a:lnTo>
                      <a:pt x="12575" y="10504"/>
                    </a:lnTo>
                    <a:lnTo>
                      <a:pt x="13907" y="10504"/>
                    </a:lnTo>
                    <a:lnTo>
                      <a:pt x="13907" y="8951"/>
                    </a:lnTo>
                    <a:lnTo>
                      <a:pt x="7545" y="8951"/>
                    </a:lnTo>
                    <a:close/>
                    <a:moveTo>
                      <a:pt x="8507" y="5844"/>
                    </a:moveTo>
                    <a:lnTo>
                      <a:pt x="8655" y="6805"/>
                    </a:lnTo>
                    <a:lnTo>
                      <a:pt x="9173" y="7471"/>
                    </a:lnTo>
                    <a:lnTo>
                      <a:pt x="9838" y="7989"/>
                    </a:lnTo>
                    <a:lnTo>
                      <a:pt x="10726" y="8137"/>
                    </a:lnTo>
                    <a:lnTo>
                      <a:pt x="11614" y="7989"/>
                    </a:lnTo>
                    <a:lnTo>
                      <a:pt x="12353" y="7471"/>
                    </a:lnTo>
                    <a:lnTo>
                      <a:pt x="12871" y="6805"/>
                    </a:lnTo>
                    <a:lnTo>
                      <a:pt x="13019" y="5844"/>
                    </a:lnTo>
                    <a:lnTo>
                      <a:pt x="12871" y="4956"/>
                    </a:lnTo>
                    <a:lnTo>
                      <a:pt x="12353" y="4290"/>
                    </a:lnTo>
                    <a:lnTo>
                      <a:pt x="11614" y="3773"/>
                    </a:lnTo>
                    <a:lnTo>
                      <a:pt x="10726" y="3625"/>
                    </a:lnTo>
                    <a:lnTo>
                      <a:pt x="9838" y="3773"/>
                    </a:lnTo>
                    <a:lnTo>
                      <a:pt x="9173" y="4290"/>
                    </a:lnTo>
                    <a:lnTo>
                      <a:pt x="8655" y="4956"/>
                    </a:lnTo>
                    <a:lnTo>
                      <a:pt x="8507" y="5844"/>
                    </a:lnTo>
                    <a:close/>
                  </a:path>
                </a:pathLst>
              </a:cu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defRPr sz="22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66" name="Rechthoek 43"/>
              <p:cNvSpPr txBox="1"/>
              <p:nvPr/>
            </p:nvSpPr>
            <p:spPr>
              <a:xfrm>
                <a:off x="721040" y="144057"/>
                <a:ext cx="5635991" cy="1174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defTabSz="1828800">
                  <a:lnSpc>
                    <a:spcPct val="90000"/>
                  </a:lnSpc>
                  <a:spcBef>
                    <a:spcPts val="1200"/>
                  </a:spcBef>
                  <a:defRPr sz="22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Meer weten?</a:t>
                </a:r>
                <a:br/>
                <a:r>
                  <a:t>Ga naar dia </a:t>
                </a:r>
                <a:r>
                  <a:rPr b="1"/>
                  <a:t>‘Video instructies – YouTube links’</a:t>
                </a:r>
                <a:r>
                  <a:t>, open deze in de diavoorstelling en klik op de gewenste video link.</a:t>
                </a:r>
              </a:p>
            </p:txBody>
          </p:sp>
          <p:sp>
            <p:nvSpPr>
              <p:cNvPr id="567" name="Rechte verbindingslijn 44"/>
              <p:cNvSpPr/>
              <p:nvPr/>
            </p:nvSpPr>
            <p:spPr>
              <a:xfrm>
                <a:off x="997" y="1566546"/>
                <a:ext cx="6356034" cy="1"/>
              </a:xfrm>
              <a:prstGeom prst="line">
                <a:avLst/>
              </a:prstGeom>
              <a:noFill/>
              <a:ln w="3175" cap="flat">
                <a:solidFill>
                  <a:srgbClr val="002392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</p:grpSp>
      </p:grpSp>
      <p:sp>
        <p:nvSpPr>
          <p:cNvPr id="570" name="Slide Number"/>
          <p:cNvSpPr txBox="1"/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828800">
              <a:defRPr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pty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LOGO"/>
          <p:cNvSpPr/>
          <p:nvPr/>
        </p:nvSpPr>
        <p:spPr>
          <a:xfrm rot="2700000">
            <a:off x="22499907" y="11934325"/>
            <a:ext cx="766115" cy="766115"/>
          </a:xfrm>
          <a:prstGeom prst="roundRect">
            <a:avLst>
              <a:gd name="adj" fmla="val 3838"/>
            </a:avLst>
          </a:prstGeom>
          <a:solidFill>
            <a:srgbClr val="D12C3A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78" name="Title Text"/>
          <p:cNvSpPr txBox="1"/>
          <p:nvPr>
            <p:ph type="title"/>
          </p:nvPr>
        </p:nvSpPr>
        <p:spPr>
          <a:xfrm>
            <a:off x="938465" y="938462"/>
            <a:ext cx="22507070" cy="86421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b="1" cap="all" sz="5600">
                <a:solidFill>
                  <a:srgbClr val="D12C3A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xfrm>
            <a:off x="938465" y="12648872"/>
            <a:ext cx="317501" cy="35560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828800">
              <a:defRPr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80" name="Body Level One…"/>
          <p:cNvSpPr txBox="1"/>
          <p:nvPr>
            <p:ph type="body" sz="quarter" idx="1"/>
          </p:nvPr>
        </p:nvSpPr>
        <p:spPr>
          <a:xfrm>
            <a:off x="938465" y="1828800"/>
            <a:ext cx="22507070" cy="83602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cap="all" sz="4000">
                <a:solidFill>
                  <a:srgbClr val="002392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635000" indent="-635000" defTabSz="1828800">
              <a:lnSpc>
                <a:spcPct val="120000"/>
              </a:lnSpc>
              <a:spcBef>
                <a:spcPts val="2000"/>
              </a:spcBef>
              <a:buSzPct val="100000"/>
              <a:buBlip>
                <a:blip r:embed="rId2"/>
              </a:buBlip>
              <a:defRPr cap="all" sz="4000">
                <a:solidFill>
                  <a:srgbClr val="002392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1225" indent="-635000" defTabSz="1828800">
              <a:lnSpc>
                <a:spcPct val="120000"/>
              </a:lnSpc>
              <a:spcBef>
                <a:spcPts val="2000"/>
              </a:spcBef>
              <a:buSzPct val="100000"/>
              <a:buBlip>
                <a:blip r:embed="rId3"/>
              </a:buBlip>
              <a:defRPr cap="all" sz="4000">
                <a:solidFill>
                  <a:srgbClr val="002392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cap="all" sz="4000">
                <a:solidFill>
                  <a:srgbClr val="002392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cap="all" sz="4000">
                <a:solidFill>
                  <a:srgbClr val="002392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583" name="Groep 9"/>
          <p:cNvGrpSpPr/>
          <p:nvPr/>
        </p:nvGrpSpPr>
        <p:grpSpPr>
          <a:xfrm>
            <a:off x="17038319" y="-668678"/>
            <a:ext cx="7345681" cy="406401"/>
            <a:chOff x="0" y="0"/>
            <a:chExt cx="7345680" cy="406400"/>
          </a:xfrm>
        </p:grpSpPr>
        <p:sp>
          <p:nvSpPr>
            <p:cNvPr id="581" name="Rechthoek: afgeronde hoeken 7"/>
            <p:cNvSpPr/>
            <p:nvPr/>
          </p:nvSpPr>
          <p:spPr>
            <a:xfrm rot="2700000">
              <a:off x="7119684" y="129995"/>
              <a:ext cx="187221" cy="187221"/>
            </a:xfrm>
            <a:prstGeom prst="roundRect">
              <a:avLst>
                <a:gd name="adj" fmla="val 3838"/>
              </a:avLst>
            </a:prstGeom>
            <a:solidFill>
              <a:srgbClr val="62697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82" name="Tekstvak 8"/>
            <p:cNvSpPr txBox="1"/>
            <p:nvPr/>
          </p:nvSpPr>
          <p:spPr>
            <a:xfrm>
              <a:off x="0" y="0"/>
              <a:ext cx="734568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 defTabSz="1828800">
                <a:defRPr b="1" sz="2800">
                  <a:solidFill>
                    <a:srgbClr val="62697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EMPTY SLIDE</a:t>
              </a:r>
            </a:p>
          </p:txBody>
        </p:sp>
      </p:grpSp>
      <p:grpSp>
        <p:nvGrpSpPr>
          <p:cNvPr id="666" name="Groep 10"/>
          <p:cNvGrpSpPr/>
          <p:nvPr/>
        </p:nvGrpSpPr>
        <p:grpSpPr>
          <a:xfrm>
            <a:off x="-6850013" y="-8722"/>
            <a:ext cx="6377573" cy="8189925"/>
            <a:chOff x="0" y="0"/>
            <a:chExt cx="6377572" cy="8189923"/>
          </a:xfrm>
        </p:grpSpPr>
        <p:sp>
          <p:nvSpPr>
            <p:cNvPr id="584" name="Rechthoek 11"/>
            <p:cNvSpPr txBox="1"/>
            <p:nvPr/>
          </p:nvSpPr>
          <p:spPr>
            <a:xfrm>
              <a:off x="11322" y="-1"/>
              <a:ext cx="635202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80000"/>
                </a:lnSpc>
                <a:defRPr b="1" cap="all" sz="2800">
                  <a:solidFill>
                    <a:srgbClr val="002392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TEKST NIVEAUS</a:t>
              </a:r>
            </a:p>
          </p:txBody>
        </p:sp>
        <p:grpSp>
          <p:nvGrpSpPr>
            <p:cNvPr id="587" name="Ovaal 12"/>
            <p:cNvGrpSpPr/>
            <p:nvPr/>
          </p:nvGrpSpPr>
          <p:grpSpPr>
            <a:xfrm>
              <a:off x="0" y="2721751"/>
              <a:ext cx="521829" cy="519369"/>
              <a:chOff x="0" y="0"/>
              <a:chExt cx="521828" cy="519368"/>
            </a:xfrm>
          </p:grpSpPr>
          <p:sp>
            <p:nvSpPr>
              <p:cNvPr id="585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86" name="1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sp>
          <p:nvSpPr>
            <p:cNvPr id="588" name="Rechte verbindingslijn 13"/>
            <p:cNvSpPr/>
            <p:nvPr/>
          </p:nvSpPr>
          <p:spPr>
            <a:xfrm>
              <a:off x="11319" y="494858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591" name="Rechthoek 14"/>
            <p:cNvGrpSpPr/>
            <p:nvPr/>
          </p:nvGrpSpPr>
          <p:grpSpPr>
            <a:xfrm>
              <a:off x="260913" y="745187"/>
              <a:ext cx="865612" cy="489963"/>
              <a:chOff x="0" y="0"/>
              <a:chExt cx="865610" cy="489962"/>
            </a:xfrm>
          </p:grpSpPr>
          <p:sp>
            <p:nvSpPr>
              <p:cNvPr id="589" name="Rectangle"/>
              <p:cNvSpPr/>
              <p:nvPr/>
            </p:nvSpPr>
            <p:spPr>
              <a:xfrm>
                <a:off x="-1" y="-1"/>
                <a:ext cx="865612" cy="4899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90" name="Start"/>
              <p:cNvSpPr txBox="1"/>
              <p:nvPr/>
            </p:nvSpPr>
            <p:spPr>
              <a:xfrm>
                <a:off x="-1" y="115370"/>
                <a:ext cx="865612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828800">
                  <a:defRPr sz="1800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Start</a:t>
                </a:r>
              </a:p>
            </p:txBody>
          </p:sp>
        </p:grpSp>
        <p:sp>
          <p:nvSpPr>
            <p:cNvPr id="592" name="Rechte verbindingslijn 15"/>
            <p:cNvSpPr/>
            <p:nvPr/>
          </p:nvSpPr>
          <p:spPr>
            <a:xfrm>
              <a:off x="1126524" y="1235149"/>
              <a:ext cx="274175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93" name="Rechte verbindingslijn 16"/>
            <p:cNvSpPr/>
            <p:nvPr/>
          </p:nvSpPr>
          <p:spPr>
            <a:xfrm>
              <a:off x="11320" y="1235149"/>
              <a:ext cx="249595" cy="1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94" name="Rechthoek 17"/>
            <p:cNvSpPr/>
            <p:nvPr/>
          </p:nvSpPr>
          <p:spPr>
            <a:xfrm>
              <a:off x="271988" y="1188086"/>
              <a:ext cx="844321" cy="128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20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604" name="Groep 18"/>
            <p:cNvGrpSpPr/>
            <p:nvPr/>
          </p:nvGrpSpPr>
          <p:grpSpPr>
            <a:xfrm>
              <a:off x="844344" y="1449327"/>
              <a:ext cx="365197" cy="287519"/>
              <a:chOff x="0" y="0"/>
              <a:chExt cx="365195" cy="287518"/>
            </a:xfrm>
          </p:grpSpPr>
          <p:grpSp>
            <p:nvGrpSpPr>
              <p:cNvPr id="600" name="Groep 72"/>
              <p:cNvGrpSpPr/>
              <p:nvPr/>
            </p:nvGrpSpPr>
            <p:grpSpPr>
              <a:xfrm>
                <a:off x="0" y="0"/>
                <a:ext cx="365196" cy="287519"/>
                <a:chOff x="0" y="0"/>
                <a:chExt cx="365195" cy="287518"/>
              </a:xfrm>
            </p:grpSpPr>
            <p:sp>
              <p:nvSpPr>
                <p:cNvPr id="595" name="Rechte verbindingslijn 76"/>
                <p:cNvSpPr/>
                <p:nvPr/>
              </p:nvSpPr>
              <p:spPr>
                <a:xfrm>
                  <a:off x="0" y="0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96" name="Rechte verbindingslijn 77"/>
                <p:cNvSpPr/>
                <p:nvPr/>
              </p:nvSpPr>
              <p:spPr>
                <a:xfrm>
                  <a:off x="0" y="287518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97" name="Rechte verbindingslijn 78"/>
                <p:cNvSpPr/>
                <p:nvPr/>
              </p:nvSpPr>
              <p:spPr>
                <a:xfrm>
                  <a:off x="195294" y="21564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98" name="Rechte verbindingslijn 79"/>
                <p:cNvSpPr/>
                <p:nvPr/>
              </p:nvSpPr>
              <p:spPr>
                <a:xfrm>
                  <a:off x="195294" y="14376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599" name="Rechte verbindingslijn 80"/>
                <p:cNvSpPr/>
                <p:nvPr/>
              </p:nvSpPr>
              <p:spPr>
                <a:xfrm>
                  <a:off x="195294" y="7188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  <p:grpSp>
            <p:nvGrpSpPr>
              <p:cNvPr id="603" name="Groep 73"/>
              <p:cNvGrpSpPr/>
              <p:nvPr/>
            </p:nvGrpSpPr>
            <p:grpSpPr>
              <a:xfrm>
                <a:off x="139" y="69736"/>
                <a:ext cx="177601" cy="145137"/>
                <a:chOff x="0" y="0"/>
                <a:chExt cx="177600" cy="145136"/>
              </a:xfrm>
            </p:grpSpPr>
            <p:sp>
              <p:nvSpPr>
                <p:cNvPr id="601" name="Rechthoek 74"/>
                <p:cNvSpPr/>
                <p:nvPr/>
              </p:nvSpPr>
              <p:spPr>
                <a:xfrm flipH="1">
                  <a:off x="0" y="46762"/>
                  <a:ext cx="133037" cy="51613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02" name="Pijl: punthaak 75"/>
                <p:cNvSpPr/>
                <p:nvPr/>
              </p:nvSpPr>
              <p:spPr>
                <a:xfrm>
                  <a:off x="32464" y="0"/>
                  <a:ext cx="145137" cy="145137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</p:grpSp>
        <p:grpSp>
          <p:nvGrpSpPr>
            <p:cNvPr id="614" name="Groep 19"/>
            <p:cNvGrpSpPr/>
            <p:nvPr/>
          </p:nvGrpSpPr>
          <p:grpSpPr>
            <a:xfrm>
              <a:off x="197798" y="1449327"/>
              <a:ext cx="365197" cy="287519"/>
              <a:chOff x="0" y="0"/>
              <a:chExt cx="365195" cy="287518"/>
            </a:xfrm>
          </p:grpSpPr>
          <p:grpSp>
            <p:nvGrpSpPr>
              <p:cNvPr id="610" name="Groep 63"/>
              <p:cNvGrpSpPr/>
              <p:nvPr/>
            </p:nvGrpSpPr>
            <p:grpSpPr>
              <a:xfrm>
                <a:off x="0" y="0"/>
                <a:ext cx="365196" cy="287519"/>
                <a:chOff x="0" y="0"/>
                <a:chExt cx="365195" cy="287518"/>
              </a:xfrm>
            </p:grpSpPr>
            <p:sp>
              <p:nvSpPr>
                <p:cNvPr id="605" name="Rechte verbindingslijn 67"/>
                <p:cNvSpPr/>
                <p:nvPr/>
              </p:nvSpPr>
              <p:spPr>
                <a:xfrm>
                  <a:off x="0" y="0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06" name="Rechte verbindingslijn 68"/>
                <p:cNvSpPr/>
                <p:nvPr/>
              </p:nvSpPr>
              <p:spPr>
                <a:xfrm>
                  <a:off x="0" y="287518"/>
                  <a:ext cx="365196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07" name="Rechte verbindingslijn 69"/>
                <p:cNvSpPr/>
                <p:nvPr/>
              </p:nvSpPr>
              <p:spPr>
                <a:xfrm>
                  <a:off x="195294" y="21564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08" name="Rechte verbindingslijn 70"/>
                <p:cNvSpPr/>
                <p:nvPr/>
              </p:nvSpPr>
              <p:spPr>
                <a:xfrm>
                  <a:off x="195294" y="14376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09" name="Rechte verbindingslijn 71"/>
                <p:cNvSpPr/>
                <p:nvPr/>
              </p:nvSpPr>
              <p:spPr>
                <a:xfrm>
                  <a:off x="195294" y="71880"/>
                  <a:ext cx="164407" cy="1"/>
                </a:xfrm>
                <a:prstGeom prst="line">
                  <a:avLst/>
                </a:prstGeom>
                <a:noFill/>
                <a:ln w="12700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>
                    <a:defRPr sz="3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  <p:grpSp>
            <p:nvGrpSpPr>
              <p:cNvPr id="613" name="Groep 64"/>
              <p:cNvGrpSpPr/>
              <p:nvPr/>
            </p:nvGrpSpPr>
            <p:grpSpPr>
              <a:xfrm>
                <a:off x="138" y="69736"/>
                <a:ext cx="177601" cy="145137"/>
                <a:chOff x="0" y="0"/>
                <a:chExt cx="177600" cy="145136"/>
              </a:xfrm>
            </p:grpSpPr>
            <p:sp>
              <p:nvSpPr>
                <p:cNvPr id="611" name="Rechthoek 65"/>
                <p:cNvSpPr/>
                <p:nvPr/>
              </p:nvSpPr>
              <p:spPr>
                <a:xfrm>
                  <a:off x="44564" y="46762"/>
                  <a:ext cx="133037" cy="51613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  <p:sp>
              <p:nvSpPr>
                <p:cNvPr id="612" name="Pijl: punthaak 66"/>
                <p:cNvSpPr/>
                <p:nvPr/>
              </p:nvSpPr>
              <p:spPr>
                <a:xfrm flipH="1">
                  <a:off x="0" y="0"/>
                  <a:ext cx="145136" cy="145137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1" sz="20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</a:p>
              </p:txBody>
            </p:sp>
          </p:grpSp>
        </p:grpSp>
        <p:sp>
          <p:nvSpPr>
            <p:cNvPr id="615" name="Rechte verbindingslijn 20"/>
            <p:cNvSpPr/>
            <p:nvPr/>
          </p:nvSpPr>
          <p:spPr>
            <a:xfrm flipV="1">
              <a:off x="595534" y="1055965"/>
              <a:ext cx="1422444" cy="372024"/>
            </a:xfrm>
            <a:prstGeom prst="line">
              <a:avLst/>
            </a:prstGeom>
            <a:noFill/>
            <a:ln w="38100" cap="rnd">
              <a:solidFill>
                <a:srgbClr val="002392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16" name="Rechte verbindingslijn 21"/>
            <p:cNvSpPr/>
            <p:nvPr/>
          </p:nvSpPr>
          <p:spPr>
            <a:xfrm>
              <a:off x="1225227" y="1442576"/>
              <a:ext cx="781668" cy="466830"/>
            </a:xfrm>
            <a:prstGeom prst="line">
              <a:avLst/>
            </a:prstGeom>
            <a:noFill/>
            <a:ln w="38100" cap="rnd">
              <a:solidFill>
                <a:srgbClr val="002392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628" name="Groep 22"/>
            <p:cNvGrpSpPr/>
            <p:nvPr/>
          </p:nvGrpSpPr>
          <p:grpSpPr>
            <a:xfrm>
              <a:off x="1999937" y="749173"/>
              <a:ext cx="715382" cy="661191"/>
              <a:chOff x="0" y="0"/>
              <a:chExt cx="715380" cy="661189"/>
            </a:xfrm>
          </p:grpSpPr>
          <p:sp>
            <p:nvSpPr>
              <p:cNvPr id="617" name="Rechthoek 52"/>
              <p:cNvSpPr/>
              <p:nvPr/>
            </p:nvSpPr>
            <p:spPr>
              <a:xfrm>
                <a:off x="-1" y="0"/>
                <a:ext cx="715382" cy="661191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27" name="Groep 53"/>
              <p:cNvGrpSpPr/>
              <p:nvPr/>
            </p:nvGrpSpPr>
            <p:grpSpPr>
              <a:xfrm>
                <a:off x="114651" y="139250"/>
                <a:ext cx="486075" cy="382688"/>
                <a:chOff x="0" y="0"/>
                <a:chExt cx="486074" cy="382686"/>
              </a:xfrm>
            </p:grpSpPr>
            <p:grpSp>
              <p:nvGrpSpPr>
                <p:cNvPr id="623" name="Groep 54"/>
                <p:cNvGrpSpPr/>
                <p:nvPr/>
              </p:nvGrpSpPr>
              <p:grpSpPr>
                <a:xfrm>
                  <a:off x="-1" y="0"/>
                  <a:ext cx="486076" cy="382687"/>
                  <a:chOff x="0" y="0"/>
                  <a:chExt cx="486074" cy="382686"/>
                </a:xfrm>
              </p:grpSpPr>
              <p:sp>
                <p:nvSpPr>
                  <p:cNvPr id="618" name="Rechte verbindingslijn 58"/>
                  <p:cNvSpPr/>
                  <p:nvPr/>
                </p:nvSpPr>
                <p:spPr>
                  <a:xfrm>
                    <a:off x="-1" y="-1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19" name="Rechte verbindingslijn 59"/>
                  <p:cNvSpPr/>
                  <p:nvPr/>
                </p:nvSpPr>
                <p:spPr>
                  <a:xfrm>
                    <a:off x="-1" y="382686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20" name="Rechte verbindingslijn 60"/>
                  <p:cNvSpPr/>
                  <p:nvPr/>
                </p:nvSpPr>
                <p:spPr>
                  <a:xfrm>
                    <a:off x="259936" y="287016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21" name="Rechte verbindingslijn 61"/>
                  <p:cNvSpPr/>
                  <p:nvPr/>
                </p:nvSpPr>
                <p:spPr>
                  <a:xfrm>
                    <a:off x="259936" y="191344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22" name="Rechte verbindingslijn 62"/>
                  <p:cNvSpPr/>
                  <p:nvPr/>
                </p:nvSpPr>
                <p:spPr>
                  <a:xfrm>
                    <a:off x="259936" y="95672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  <p:grpSp>
              <p:nvGrpSpPr>
                <p:cNvPr id="626" name="Groep 55"/>
                <p:cNvGrpSpPr/>
                <p:nvPr/>
              </p:nvGrpSpPr>
              <p:grpSpPr>
                <a:xfrm>
                  <a:off x="183" y="92818"/>
                  <a:ext cx="236388" cy="193177"/>
                  <a:chOff x="0" y="0"/>
                  <a:chExt cx="236386" cy="193176"/>
                </a:xfrm>
              </p:grpSpPr>
              <p:sp>
                <p:nvSpPr>
                  <p:cNvPr id="624" name="Rechthoek 56"/>
                  <p:cNvSpPr/>
                  <p:nvPr/>
                </p:nvSpPr>
                <p:spPr>
                  <a:xfrm>
                    <a:off x="59314" y="62240"/>
                    <a:ext cx="177073" cy="6869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25" name="Pijl: punthaak 57"/>
                  <p:cNvSpPr/>
                  <p:nvPr/>
                </p:nvSpPr>
                <p:spPr>
                  <a:xfrm flipH="1">
                    <a:off x="0" y="0"/>
                    <a:ext cx="193176" cy="19317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</p:grpSp>
        </p:grpSp>
        <p:grpSp>
          <p:nvGrpSpPr>
            <p:cNvPr id="640" name="Groep 23"/>
            <p:cNvGrpSpPr/>
            <p:nvPr/>
          </p:nvGrpSpPr>
          <p:grpSpPr>
            <a:xfrm>
              <a:off x="1999937" y="1571721"/>
              <a:ext cx="715382" cy="661191"/>
              <a:chOff x="0" y="0"/>
              <a:chExt cx="715380" cy="661189"/>
            </a:xfrm>
          </p:grpSpPr>
          <p:sp>
            <p:nvSpPr>
              <p:cNvPr id="629" name="Rechthoek 41"/>
              <p:cNvSpPr/>
              <p:nvPr/>
            </p:nvSpPr>
            <p:spPr>
              <a:xfrm>
                <a:off x="-1" y="0"/>
                <a:ext cx="715382" cy="661191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2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39" name="Groep 42"/>
              <p:cNvGrpSpPr/>
              <p:nvPr/>
            </p:nvGrpSpPr>
            <p:grpSpPr>
              <a:xfrm>
                <a:off x="114651" y="139250"/>
                <a:ext cx="486075" cy="382688"/>
                <a:chOff x="0" y="0"/>
                <a:chExt cx="486074" cy="382686"/>
              </a:xfrm>
            </p:grpSpPr>
            <p:grpSp>
              <p:nvGrpSpPr>
                <p:cNvPr id="635" name="Groep 43"/>
                <p:cNvGrpSpPr/>
                <p:nvPr/>
              </p:nvGrpSpPr>
              <p:grpSpPr>
                <a:xfrm>
                  <a:off x="-1" y="0"/>
                  <a:ext cx="486076" cy="382687"/>
                  <a:chOff x="0" y="0"/>
                  <a:chExt cx="486074" cy="382686"/>
                </a:xfrm>
              </p:grpSpPr>
              <p:sp>
                <p:nvSpPr>
                  <p:cNvPr id="630" name="Rechte verbindingslijn 47"/>
                  <p:cNvSpPr/>
                  <p:nvPr/>
                </p:nvSpPr>
                <p:spPr>
                  <a:xfrm>
                    <a:off x="-1" y="-1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31" name="Rechte verbindingslijn 48"/>
                  <p:cNvSpPr/>
                  <p:nvPr/>
                </p:nvSpPr>
                <p:spPr>
                  <a:xfrm>
                    <a:off x="-1" y="382686"/>
                    <a:ext cx="48607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32" name="Rechte verbindingslijn 49"/>
                  <p:cNvSpPr/>
                  <p:nvPr/>
                </p:nvSpPr>
                <p:spPr>
                  <a:xfrm>
                    <a:off x="259936" y="287016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33" name="Rechte verbindingslijn 50"/>
                  <p:cNvSpPr/>
                  <p:nvPr/>
                </p:nvSpPr>
                <p:spPr>
                  <a:xfrm>
                    <a:off x="259936" y="191344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34" name="Rechte verbindingslijn 51"/>
                  <p:cNvSpPr/>
                  <p:nvPr/>
                </p:nvSpPr>
                <p:spPr>
                  <a:xfrm>
                    <a:off x="259936" y="95672"/>
                    <a:ext cx="218825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91439" tIns="91439" rIns="91439" bIns="91439" numCol="1" anchor="t">
                    <a:noAutofit/>
                  </a:bodyPr>
                  <a:lstStyle/>
                  <a:p>
                    <a:pPr defTabSz="1828800">
                      <a:defRPr sz="36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  <p:grpSp>
              <p:nvGrpSpPr>
                <p:cNvPr id="638" name="Groep 44"/>
                <p:cNvGrpSpPr/>
                <p:nvPr/>
              </p:nvGrpSpPr>
              <p:grpSpPr>
                <a:xfrm>
                  <a:off x="185" y="92818"/>
                  <a:ext cx="236387" cy="193177"/>
                  <a:chOff x="0" y="0"/>
                  <a:chExt cx="236386" cy="193176"/>
                </a:xfrm>
              </p:grpSpPr>
              <p:sp>
                <p:nvSpPr>
                  <p:cNvPr id="636" name="Rechthoek 45"/>
                  <p:cNvSpPr/>
                  <p:nvPr/>
                </p:nvSpPr>
                <p:spPr>
                  <a:xfrm flipH="1">
                    <a:off x="0" y="62240"/>
                    <a:ext cx="177073" cy="6869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  <p:sp>
                <p:nvSpPr>
                  <p:cNvPr id="637" name="Pijl: punthaak 46"/>
                  <p:cNvSpPr/>
                  <p:nvPr/>
                </p:nvSpPr>
                <p:spPr>
                  <a:xfrm>
                    <a:off x="43211" y="0"/>
                    <a:ext cx="193176" cy="19317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defTabSz="1828800">
                      <a:defRPr b="1" sz="2000"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</a:p>
                </p:txBody>
              </p:sp>
            </p:grpSp>
          </p:grpSp>
        </p:grpSp>
        <p:sp>
          <p:nvSpPr>
            <p:cNvPr id="641" name="Rechthoek 24"/>
            <p:cNvSpPr txBox="1"/>
            <p:nvPr/>
          </p:nvSpPr>
          <p:spPr>
            <a:xfrm>
              <a:off x="2949898" y="920481"/>
              <a:ext cx="342767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Niveau omhoog</a:t>
              </a:r>
            </a:p>
          </p:txBody>
        </p:sp>
        <p:sp>
          <p:nvSpPr>
            <p:cNvPr id="642" name="Rechthoek 25"/>
            <p:cNvSpPr txBox="1"/>
            <p:nvPr/>
          </p:nvSpPr>
          <p:spPr>
            <a:xfrm>
              <a:off x="2949898" y="1738730"/>
              <a:ext cx="342767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Niveau omlaag</a:t>
              </a:r>
            </a:p>
          </p:txBody>
        </p:sp>
        <p:sp>
          <p:nvSpPr>
            <p:cNvPr id="643" name="Rechte verbindingslijn 26"/>
            <p:cNvSpPr/>
            <p:nvPr/>
          </p:nvSpPr>
          <p:spPr>
            <a:xfrm>
              <a:off x="11319" y="2479300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44" name="Rechthoek 27"/>
            <p:cNvSpPr txBox="1"/>
            <p:nvPr/>
          </p:nvSpPr>
          <p:spPr>
            <a:xfrm>
              <a:off x="731363" y="2799912"/>
              <a:ext cx="564621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800">
                <a:lnSpc>
                  <a:spcPct val="120000"/>
                </a:lnSpc>
                <a:spcBef>
                  <a:spcPts val="2000"/>
                </a:spcBef>
                <a:defRPr sz="24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Platte tekst</a:t>
              </a:r>
            </a:p>
          </p:txBody>
        </p:sp>
        <p:grpSp>
          <p:nvGrpSpPr>
            <p:cNvPr id="647" name="Ovaal 28"/>
            <p:cNvGrpSpPr/>
            <p:nvPr/>
          </p:nvGrpSpPr>
          <p:grpSpPr>
            <a:xfrm>
              <a:off x="0" y="3465593"/>
              <a:ext cx="521829" cy="519369"/>
              <a:chOff x="0" y="0"/>
              <a:chExt cx="521828" cy="519368"/>
            </a:xfrm>
          </p:grpSpPr>
          <p:sp>
            <p:nvSpPr>
              <p:cNvPr id="645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46" name="2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648" name="Rechthoek 29"/>
            <p:cNvSpPr txBox="1"/>
            <p:nvPr/>
          </p:nvSpPr>
          <p:spPr>
            <a:xfrm>
              <a:off x="731363" y="3562804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1" marL="571500" indent="-571500" defTabSz="1828800">
                <a:lnSpc>
                  <a:spcPct val="120000"/>
                </a:lnSpc>
                <a:spcBef>
                  <a:spcPts val="2000"/>
                </a:spcBef>
                <a:buSzPct val="100000"/>
                <a:buBlip>
                  <a:blip r:embed="rId4"/>
                </a:buBlip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Bullet #1</a:t>
              </a:r>
            </a:p>
          </p:txBody>
        </p:sp>
        <p:grpSp>
          <p:nvGrpSpPr>
            <p:cNvPr id="651" name="Ovaal 30"/>
            <p:cNvGrpSpPr/>
            <p:nvPr/>
          </p:nvGrpSpPr>
          <p:grpSpPr>
            <a:xfrm>
              <a:off x="0" y="4213945"/>
              <a:ext cx="521829" cy="519369"/>
              <a:chOff x="0" y="0"/>
              <a:chExt cx="521828" cy="519368"/>
            </a:xfrm>
          </p:grpSpPr>
          <p:sp>
            <p:nvSpPr>
              <p:cNvPr id="649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50" name="3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652" name="Rechthoek 31"/>
            <p:cNvSpPr txBox="1"/>
            <p:nvPr/>
          </p:nvSpPr>
          <p:spPr>
            <a:xfrm>
              <a:off x="731363" y="4311156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2" marL="847725" indent="-571500" defTabSz="1828800">
                <a:lnSpc>
                  <a:spcPct val="120000"/>
                </a:lnSpc>
                <a:spcBef>
                  <a:spcPts val="1200"/>
                </a:spcBef>
                <a:buSzPct val="100000"/>
                <a:buBlip>
                  <a:blip r:embed="rId5"/>
                </a:buBlip>
                <a:defRPr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Sub-bullet #1</a:t>
              </a:r>
            </a:p>
          </p:txBody>
        </p:sp>
        <p:grpSp>
          <p:nvGrpSpPr>
            <p:cNvPr id="655" name="Ovaal 32"/>
            <p:cNvGrpSpPr/>
            <p:nvPr/>
          </p:nvGrpSpPr>
          <p:grpSpPr>
            <a:xfrm>
              <a:off x="0" y="4959234"/>
              <a:ext cx="521829" cy="519369"/>
              <a:chOff x="0" y="0"/>
              <a:chExt cx="521828" cy="519368"/>
            </a:xfrm>
          </p:grpSpPr>
          <p:sp>
            <p:nvSpPr>
              <p:cNvPr id="653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54" name="4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sp>
          <p:nvSpPr>
            <p:cNvPr id="656" name="Rechthoek 33"/>
            <p:cNvSpPr txBox="1"/>
            <p:nvPr/>
          </p:nvSpPr>
          <p:spPr>
            <a:xfrm>
              <a:off x="731363" y="5056446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3" indent="0" defTabSz="1828800">
                <a:lnSpc>
                  <a:spcPct val="90000"/>
                </a:lnSpc>
                <a:spcBef>
                  <a:spcPts val="1200"/>
                </a:spcBef>
                <a:defRPr cap="all" sz="2200">
                  <a:solidFill>
                    <a:srgbClr val="62697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Leestekst</a:t>
              </a:r>
            </a:p>
          </p:txBody>
        </p:sp>
        <p:grpSp>
          <p:nvGrpSpPr>
            <p:cNvPr id="659" name="Ovaal 34"/>
            <p:cNvGrpSpPr/>
            <p:nvPr/>
          </p:nvGrpSpPr>
          <p:grpSpPr>
            <a:xfrm>
              <a:off x="0" y="5726446"/>
              <a:ext cx="521829" cy="519369"/>
              <a:chOff x="0" y="0"/>
              <a:chExt cx="521828" cy="519368"/>
            </a:xfrm>
          </p:grpSpPr>
          <p:sp>
            <p:nvSpPr>
              <p:cNvPr id="657" name="Circle"/>
              <p:cNvSpPr/>
              <p:nvPr/>
            </p:nvSpPr>
            <p:spPr>
              <a:xfrm>
                <a:off x="-1" y="-1"/>
                <a:ext cx="521830" cy="519370"/>
              </a:xfrm>
              <a:prstGeom prst="ellipse">
                <a:avLst/>
              </a:pr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58" name="5"/>
              <p:cNvSpPr txBox="1"/>
              <p:nvPr/>
            </p:nvSpPr>
            <p:spPr>
              <a:xfrm>
                <a:off x="76419" y="9493"/>
                <a:ext cx="368990" cy="500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828800">
                  <a:defRPr sz="22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660" name="Rechthoek 35"/>
            <p:cNvSpPr txBox="1"/>
            <p:nvPr/>
          </p:nvSpPr>
          <p:spPr>
            <a:xfrm>
              <a:off x="731363" y="5823658"/>
              <a:ext cx="56462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4" indent="0" defTabSz="1828800">
                <a:lnSpc>
                  <a:spcPct val="120000"/>
                </a:lnSpc>
                <a:spcBef>
                  <a:spcPts val="1200"/>
                </a:spcBef>
                <a:defRPr i="1" sz="2200"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t>Italic</a:t>
              </a:r>
            </a:p>
          </p:txBody>
        </p:sp>
        <p:sp>
          <p:nvSpPr>
            <p:cNvPr id="661" name="Rechte verbindingslijn 36"/>
            <p:cNvSpPr/>
            <p:nvPr/>
          </p:nvSpPr>
          <p:spPr>
            <a:xfrm>
              <a:off x="11319" y="6434113"/>
              <a:ext cx="6352028" cy="1"/>
            </a:xfrm>
            <a:prstGeom prst="line">
              <a:avLst/>
            </a:prstGeom>
            <a:noFill/>
            <a:ln w="3175" cap="flat">
              <a:solidFill>
                <a:srgbClr val="002392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defRPr sz="36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665" name="Meer informatie"/>
            <p:cNvGrpSpPr/>
            <p:nvPr/>
          </p:nvGrpSpPr>
          <p:grpSpPr>
            <a:xfrm>
              <a:off x="7415" y="6623377"/>
              <a:ext cx="6357032" cy="1566547"/>
              <a:chOff x="0" y="0"/>
              <a:chExt cx="6357030" cy="1566546"/>
            </a:xfrm>
          </p:grpSpPr>
          <p:sp>
            <p:nvSpPr>
              <p:cNvPr id="662" name="Freeform 101"/>
              <p:cNvSpPr/>
              <p:nvPr/>
            </p:nvSpPr>
            <p:spPr>
              <a:xfrm>
                <a:off x="0" y="0"/>
                <a:ext cx="511507" cy="51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296" y="8359"/>
                    </a:lnTo>
                    <a:lnTo>
                      <a:pt x="1036" y="6066"/>
                    </a:lnTo>
                    <a:lnTo>
                      <a:pt x="2293" y="4068"/>
                    </a:lnTo>
                    <a:lnTo>
                      <a:pt x="3921" y="2367"/>
                    </a:lnTo>
                    <a:lnTo>
                      <a:pt x="5992" y="1110"/>
                    </a:lnTo>
                    <a:lnTo>
                      <a:pt x="8285" y="296"/>
                    </a:lnTo>
                    <a:lnTo>
                      <a:pt x="10726" y="0"/>
                    </a:lnTo>
                    <a:lnTo>
                      <a:pt x="13241" y="296"/>
                    </a:lnTo>
                    <a:lnTo>
                      <a:pt x="15460" y="1110"/>
                    </a:lnTo>
                    <a:lnTo>
                      <a:pt x="17532" y="2367"/>
                    </a:lnTo>
                    <a:lnTo>
                      <a:pt x="19159" y="4068"/>
                    </a:lnTo>
                    <a:lnTo>
                      <a:pt x="20416" y="6066"/>
                    </a:lnTo>
                    <a:lnTo>
                      <a:pt x="21304" y="8359"/>
                    </a:lnTo>
                    <a:lnTo>
                      <a:pt x="21600" y="10800"/>
                    </a:lnTo>
                    <a:lnTo>
                      <a:pt x="21304" y="13315"/>
                    </a:lnTo>
                    <a:lnTo>
                      <a:pt x="20416" y="15534"/>
                    </a:lnTo>
                    <a:lnTo>
                      <a:pt x="19159" y="17532"/>
                    </a:lnTo>
                    <a:lnTo>
                      <a:pt x="17532" y="19233"/>
                    </a:lnTo>
                    <a:lnTo>
                      <a:pt x="15460" y="20564"/>
                    </a:lnTo>
                    <a:lnTo>
                      <a:pt x="13241" y="21304"/>
                    </a:lnTo>
                    <a:lnTo>
                      <a:pt x="10726" y="21600"/>
                    </a:lnTo>
                    <a:lnTo>
                      <a:pt x="8285" y="21304"/>
                    </a:lnTo>
                    <a:lnTo>
                      <a:pt x="5992" y="20564"/>
                    </a:lnTo>
                    <a:lnTo>
                      <a:pt x="3921" y="19233"/>
                    </a:lnTo>
                    <a:lnTo>
                      <a:pt x="2293" y="17532"/>
                    </a:lnTo>
                    <a:lnTo>
                      <a:pt x="1036" y="15534"/>
                    </a:lnTo>
                    <a:lnTo>
                      <a:pt x="296" y="13315"/>
                    </a:lnTo>
                    <a:lnTo>
                      <a:pt x="0" y="10800"/>
                    </a:lnTo>
                    <a:close/>
                    <a:moveTo>
                      <a:pt x="7545" y="8951"/>
                    </a:moveTo>
                    <a:lnTo>
                      <a:pt x="7545" y="10504"/>
                    </a:lnTo>
                    <a:lnTo>
                      <a:pt x="8877" y="10504"/>
                    </a:lnTo>
                    <a:lnTo>
                      <a:pt x="8877" y="16496"/>
                    </a:lnTo>
                    <a:lnTo>
                      <a:pt x="7545" y="16496"/>
                    </a:lnTo>
                    <a:lnTo>
                      <a:pt x="7545" y="18049"/>
                    </a:lnTo>
                    <a:lnTo>
                      <a:pt x="13907" y="18049"/>
                    </a:lnTo>
                    <a:lnTo>
                      <a:pt x="13907" y="16496"/>
                    </a:lnTo>
                    <a:lnTo>
                      <a:pt x="12575" y="16496"/>
                    </a:lnTo>
                    <a:lnTo>
                      <a:pt x="12575" y="10504"/>
                    </a:lnTo>
                    <a:lnTo>
                      <a:pt x="13907" y="10504"/>
                    </a:lnTo>
                    <a:lnTo>
                      <a:pt x="13907" y="8951"/>
                    </a:lnTo>
                    <a:lnTo>
                      <a:pt x="7545" y="8951"/>
                    </a:lnTo>
                    <a:close/>
                    <a:moveTo>
                      <a:pt x="8507" y="5844"/>
                    </a:moveTo>
                    <a:lnTo>
                      <a:pt x="8655" y="6805"/>
                    </a:lnTo>
                    <a:lnTo>
                      <a:pt x="9173" y="7471"/>
                    </a:lnTo>
                    <a:lnTo>
                      <a:pt x="9838" y="7989"/>
                    </a:lnTo>
                    <a:lnTo>
                      <a:pt x="10726" y="8137"/>
                    </a:lnTo>
                    <a:lnTo>
                      <a:pt x="11614" y="7989"/>
                    </a:lnTo>
                    <a:lnTo>
                      <a:pt x="12353" y="7471"/>
                    </a:lnTo>
                    <a:lnTo>
                      <a:pt x="12871" y="6805"/>
                    </a:lnTo>
                    <a:lnTo>
                      <a:pt x="13019" y="5844"/>
                    </a:lnTo>
                    <a:lnTo>
                      <a:pt x="12871" y="4956"/>
                    </a:lnTo>
                    <a:lnTo>
                      <a:pt x="12353" y="4290"/>
                    </a:lnTo>
                    <a:lnTo>
                      <a:pt x="11614" y="3773"/>
                    </a:lnTo>
                    <a:lnTo>
                      <a:pt x="10726" y="3625"/>
                    </a:lnTo>
                    <a:lnTo>
                      <a:pt x="9838" y="3773"/>
                    </a:lnTo>
                    <a:lnTo>
                      <a:pt x="9173" y="4290"/>
                    </a:lnTo>
                    <a:lnTo>
                      <a:pt x="8655" y="4956"/>
                    </a:lnTo>
                    <a:lnTo>
                      <a:pt x="8507" y="5844"/>
                    </a:lnTo>
                    <a:close/>
                  </a:path>
                </a:pathLst>
              </a:custGeom>
              <a:solidFill>
                <a:srgbClr val="0023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defRPr sz="22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63" name="Rechthoek 39"/>
              <p:cNvSpPr txBox="1"/>
              <p:nvPr/>
            </p:nvSpPr>
            <p:spPr>
              <a:xfrm>
                <a:off x="721040" y="144057"/>
                <a:ext cx="5635991" cy="1174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defTabSz="1828800">
                  <a:lnSpc>
                    <a:spcPct val="90000"/>
                  </a:lnSpc>
                  <a:spcBef>
                    <a:spcPts val="1200"/>
                  </a:spcBef>
                  <a:defRPr sz="22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Meer weten?</a:t>
                </a:r>
                <a:br/>
                <a:r>
                  <a:t>Ga naar dia </a:t>
                </a:r>
                <a:r>
                  <a:rPr b="1"/>
                  <a:t>‘Video instructies – YouTube links’</a:t>
                </a:r>
                <a:r>
                  <a:t>, open deze in de diavoorstelling en klik op de gewenste video link.</a:t>
                </a:r>
              </a:p>
            </p:txBody>
          </p:sp>
          <p:sp>
            <p:nvSpPr>
              <p:cNvPr id="664" name="Rechte verbindingslijn 40"/>
              <p:cNvSpPr/>
              <p:nvPr/>
            </p:nvSpPr>
            <p:spPr>
              <a:xfrm>
                <a:off x="997" y="1566546"/>
                <a:ext cx="6356034" cy="1"/>
              </a:xfrm>
              <a:prstGeom prst="line">
                <a:avLst/>
              </a:prstGeom>
              <a:noFill/>
              <a:ln w="3175" cap="flat">
                <a:solidFill>
                  <a:srgbClr val="002392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defRPr sz="3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lide Number"/>
          <p:cNvSpPr txBox="1"/>
          <p:nvPr>
            <p:ph type="sldNum" sz="quarter" idx="2"/>
          </p:nvPr>
        </p:nvSpPr>
        <p:spPr>
          <a:xfrm>
            <a:off x="20607019" y="13172685"/>
            <a:ext cx="317501" cy="329953"/>
          </a:xfrm>
          <a:prstGeom prst="rect">
            <a:avLst/>
          </a:prstGeom>
        </p:spPr>
        <p:txBody>
          <a:bodyPr lIns="0" tIns="0" rIns="0" bIns="0" anchor="b"/>
          <a:lstStyle>
            <a:lvl1pPr algn="r" defTabSz="1828800">
              <a:def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angle 9"/>
          <p:cNvSpPr/>
          <p:nvPr/>
        </p:nvSpPr>
        <p:spPr>
          <a:xfrm>
            <a:off x="3048000" y="2871790"/>
            <a:ext cx="18288000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12700" dir="5400000">
              <a:srgbClr val="000000">
                <a:alpha val="60000"/>
              </a:srgbClr>
            </a:outerShdw>
          </a:effectLst>
        </p:spPr>
        <p:txBody>
          <a:bodyPr tIns="91439" bIns="91439" anchor="ctr"/>
          <a:lstStyle/>
          <a:p>
            <a:pPr algn="ctr" defTabSz="1828800">
              <a:defRPr sz="4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681" name="Rectangle 6"/>
          <p:cNvSpPr/>
          <p:nvPr/>
        </p:nvSpPr>
        <p:spPr>
          <a:xfrm>
            <a:off x="-518518" y="-1"/>
            <a:ext cx="27408685" cy="286746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4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682" name="Title Text"/>
          <p:cNvSpPr txBox="1"/>
          <p:nvPr>
            <p:ph type="title"/>
          </p:nvPr>
        </p:nvSpPr>
        <p:spPr>
          <a:xfrm>
            <a:off x="3962400" y="310895"/>
            <a:ext cx="16459200" cy="250545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l" defTabSz="1828800">
              <a:defRPr b="1" sz="90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3" name="Body Level One…"/>
          <p:cNvSpPr txBox="1"/>
          <p:nvPr>
            <p:ph type="body" idx="1"/>
          </p:nvPr>
        </p:nvSpPr>
        <p:spPr>
          <a:xfrm>
            <a:off x="3962400" y="3550382"/>
            <a:ext cx="16459200" cy="9251219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marL="758952" indent="-640080" defTabSz="1828800">
              <a:spcBef>
                <a:spcPts val="0"/>
              </a:spcBef>
              <a:buClr>
                <a:srgbClr val="F0AD00"/>
              </a:buClr>
              <a:buSzPct val="80000"/>
              <a:buChar char="◼"/>
              <a:defRPr sz="6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084217" indent="-627017" defTabSz="1828800">
              <a:spcBef>
                <a:spcPts val="0"/>
              </a:spcBef>
              <a:buClr>
                <a:srgbClr val="F0AD00"/>
              </a:buClr>
              <a:buSzPct val="90000"/>
              <a:buChar char="▪"/>
              <a:defRPr sz="6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7696" indent="-609600" defTabSz="182880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6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18488" indent="-585216" defTabSz="182880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6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indent="-585216" defTabSz="1828800">
              <a:spcBef>
                <a:spcPts val="0"/>
              </a:spcBef>
              <a:buClr>
                <a:srgbClr val="F0AD00"/>
              </a:buClr>
              <a:buSzPct val="100000"/>
              <a:buChar char=""/>
              <a:defRPr sz="6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" name="Slide Number"/>
          <p:cNvSpPr txBox="1"/>
          <p:nvPr>
            <p:ph type="sldNum" sz="quarter" idx="2"/>
          </p:nvPr>
        </p:nvSpPr>
        <p:spPr>
          <a:xfrm>
            <a:off x="20607019" y="13172685"/>
            <a:ext cx="317501" cy="329953"/>
          </a:xfrm>
          <a:prstGeom prst="rect">
            <a:avLst/>
          </a:prstGeom>
        </p:spPr>
        <p:txBody>
          <a:bodyPr lIns="0" tIns="0" rIns="0" bIns="0" anchor="b"/>
          <a:lstStyle>
            <a:lvl1pPr algn="r" defTabSz="1828800">
              <a:defRPr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slide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itle Text"/>
          <p:cNvSpPr txBox="1"/>
          <p:nvPr>
            <p:ph type="title"/>
          </p:nvPr>
        </p:nvSpPr>
        <p:spPr>
          <a:xfrm>
            <a:off x="907809" y="793751"/>
            <a:ext cx="22176001" cy="294005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83000"/>
              </a:lnSpc>
              <a:defRPr b="1"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2" name="Body Level One…"/>
          <p:cNvSpPr txBox="1"/>
          <p:nvPr>
            <p:ph type="body" sz="quarter" idx="1"/>
          </p:nvPr>
        </p:nvSpPr>
        <p:spPr>
          <a:xfrm>
            <a:off x="907809" y="6324600"/>
            <a:ext cx="22176001" cy="5040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marL="0" indent="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3" name="Tijdelijke aanduiding voor tekst 10"/>
          <p:cNvSpPr/>
          <p:nvPr>
            <p:ph type="body" sz="quarter" idx="21"/>
          </p:nvPr>
        </p:nvSpPr>
        <p:spPr>
          <a:xfrm>
            <a:off x="907810" y="6781800"/>
            <a:ext cx="22176000" cy="41910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/>
          <a:p>
            <a:pPr marL="0" indent="0" defTabSz="1828800">
              <a:lnSpc>
                <a:spcPct val="92000"/>
              </a:lnSpc>
              <a:spcBef>
                <a:spcPts val="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4" name="Slide Number"/>
          <p:cNvSpPr txBox="1"/>
          <p:nvPr>
            <p:ph type="sldNum" sz="quarter" idx="2"/>
          </p:nvPr>
        </p:nvSpPr>
        <p:spPr>
          <a:xfrm>
            <a:off x="11786023" y="12712700"/>
            <a:ext cx="5683674" cy="736600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etween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itle Text"/>
          <p:cNvSpPr txBox="1"/>
          <p:nvPr>
            <p:ph type="title"/>
          </p:nvPr>
        </p:nvSpPr>
        <p:spPr>
          <a:xfrm>
            <a:off x="878321" y="804299"/>
            <a:ext cx="8526029" cy="38058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83000"/>
              </a:lnSpc>
              <a:defRPr b="1"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2" name="Slide Number"/>
          <p:cNvSpPr txBox="1"/>
          <p:nvPr>
            <p:ph type="sldNum" sz="quarter" idx="2"/>
          </p:nvPr>
        </p:nvSpPr>
        <p:spPr>
          <a:xfrm>
            <a:off x="23189474" y="13002624"/>
            <a:ext cx="295226" cy="283791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etwe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itle Text"/>
          <p:cNvSpPr txBox="1"/>
          <p:nvPr>
            <p:ph type="title"/>
          </p:nvPr>
        </p:nvSpPr>
        <p:spPr>
          <a:xfrm>
            <a:off x="878321" y="804299"/>
            <a:ext cx="8526029" cy="38058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83000"/>
              </a:lnSpc>
              <a:defRPr b="1"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0" name="Slide Number"/>
          <p:cNvSpPr txBox="1"/>
          <p:nvPr>
            <p:ph type="sldNum" sz="quarter" idx="2"/>
          </p:nvPr>
        </p:nvSpPr>
        <p:spPr>
          <a:xfrm>
            <a:off x="23189474" y="13002624"/>
            <a:ext cx="295226" cy="283791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1" name="Freeform 46"/>
          <p:cNvSpPr/>
          <p:nvPr/>
        </p:nvSpPr>
        <p:spPr>
          <a:xfrm>
            <a:off x="930274" y="12512692"/>
            <a:ext cx="606425" cy="746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20" y="6526"/>
                </a:moveTo>
                <a:cubicBezTo>
                  <a:pt x="15380" y="6526"/>
                  <a:pt x="12779" y="7445"/>
                  <a:pt x="10857" y="9008"/>
                </a:cubicBezTo>
                <a:cubicBezTo>
                  <a:pt x="8821" y="7445"/>
                  <a:pt x="6220" y="6526"/>
                  <a:pt x="3280" y="6526"/>
                </a:cubicBezTo>
                <a:cubicBezTo>
                  <a:pt x="1244" y="8089"/>
                  <a:pt x="0" y="10386"/>
                  <a:pt x="0" y="12776"/>
                </a:cubicBezTo>
                <a:cubicBezTo>
                  <a:pt x="0" y="17648"/>
                  <a:pt x="4863" y="21600"/>
                  <a:pt x="10857" y="21600"/>
                </a:cubicBezTo>
                <a:cubicBezTo>
                  <a:pt x="10857" y="21600"/>
                  <a:pt x="10857" y="21600"/>
                  <a:pt x="10857" y="21600"/>
                </a:cubicBezTo>
                <a:cubicBezTo>
                  <a:pt x="10857" y="21600"/>
                  <a:pt x="10857" y="21600"/>
                  <a:pt x="10857" y="21600"/>
                </a:cubicBezTo>
                <a:cubicBezTo>
                  <a:pt x="16737" y="21600"/>
                  <a:pt x="21600" y="17648"/>
                  <a:pt x="21600" y="12776"/>
                </a:cubicBezTo>
                <a:cubicBezTo>
                  <a:pt x="21600" y="10386"/>
                  <a:pt x="20356" y="8089"/>
                  <a:pt x="18320" y="6526"/>
                </a:cubicBezTo>
                <a:close/>
                <a:moveTo>
                  <a:pt x="1923" y="12776"/>
                </a:moveTo>
                <a:cubicBezTo>
                  <a:pt x="1923" y="11030"/>
                  <a:pt x="2714" y="9467"/>
                  <a:pt x="4071" y="8180"/>
                </a:cubicBezTo>
                <a:cubicBezTo>
                  <a:pt x="6220" y="8272"/>
                  <a:pt x="8142" y="9100"/>
                  <a:pt x="9499" y="10203"/>
                </a:cubicBezTo>
                <a:cubicBezTo>
                  <a:pt x="8255" y="11673"/>
                  <a:pt x="7577" y="13420"/>
                  <a:pt x="7577" y="15350"/>
                </a:cubicBezTo>
                <a:cubicBezTo>
                  <a:pt x="7577" y="17004"/>
                  <a:pt x="8142" y="18567"/>
                  <a:pt x="9160" y="19854"/>
                </a:cubicBezTo>
                <a:cubicBezTo>
                  <a:pt x="5089" y="19210"/>
                  <a:pt x="1923" y="16269"/>
                  <a:pt x="1923" y="12776"/>
                </a:cubicBezTo>
                <a:close/>
                <a:moveTo>
                  <a:pt x="10857" y="19118"/>
                </a:moveTo>
                <a:cubicBezTo>
                  <a:pt x="9952" y="17923"/>
                  <a:pt x="9499" y="16637"/>
                  <a:pt x="9499" y="15350"/>
                </a:cubicBezTo>
                <a:cubicBezTo>
                  <a:pt x="9499" y="13879"/>
                  <a:pt x="9952" y="12592"/>
                  <a:pt x="10857" y="11581"/>
                </a:cubicBezTo>
                <a:cubicBezTo>
                  <a:pt x="11648" y="12592"/>
                  <a:pt x="12101" y="13879"/>
                  <a:pt x="12101" y="15350"/>
                </a:cubicBezTo>
                <a:cubicBezTo>
                  <a:pt x="12101" y="16637"/>
                  <a:pt x="11648" y="17923"/>
                  <a:pt x="10857" y="19118"/>
                </a:cubicBezTo>
                <a:close/>
                <a:moveTo>
                  <a:pt x="12553" y="19854"/>
                </a:moveTo>
                <a:cubicBezTo>
                  <a:pt x="13458" y="18567"/>
                  <a:pt x="14136" y="17004"/>
                  <a:pt x="14136" y="15350"/>
                </a:cubicBezTo>
                <a:cubicBezTo>
                  <a:pt x="14136" y="13420"/>
                  <a:pt x="13345" y="11673"/>
                  <a:pt x="12101" y="10203"/>
                </a:cubicBezTo>
                <a:cubicBezTo>
                  <a:pt x="13458" y="9100"/>
                  <a:pt x="15380" y="8272"/>
                  <a:pt x="17529" y="8180"/>
                </a:cubicBezTo>
                <a:cubicBezTo>
                  <a:pt x="18886" y="9467"/>
                  <a:pt x="19677" y="11030"/>
                  <a:pt x="19677" y="12776"/>
                </a:cubicBezTo>
                <a:cubicBezTo>
                  <a:pt x="19677" y="16269"/>
                  <a:pt x="16624" y="19210"/>
                  <a:pt x="12553" y="19854"/>
                </a:cubicBezTo>
                <a:close/>
                <a:moveTo>
                  <a:pt x="17303" y="5699"/>
                </a:moveTo>
                <a:cubicBezTo>
                  <a:pt x="15832" y="4963"/>
                  <a:pt x="15832" y="4963"/>
                  <a:pt x="15832" y="4963"/>
                </a:cubicBezTo>
                <a:cubicBezTo>
                  <a:pt x="17642" y="2666"/>
                  <a:pt x="17642" y="2666"/>
                  <a:pt x="17642" y="2666"/>
                </a:cubicBezTo>
                <a:cubicBezTo>
                  <a:pt x="18999" y="3401"/>
                  <a:pt x="18999" y="3401"/>
                  <a:pt x="18999" y="3401"/>
                </a:cubicBezTo>
                <a:lnTo>
                  <a:pt x="17303" y="5699"/>
                </a:lnTo>
                <a:close/>
                <a:moveTo>
                  <a:pt x="14588" y="4596"/>
                </a:moveTo>
                <a:cubicBezTo>
                  <a:pt x="13005" y="4136"/>
                  <a:pt x="13005" y="4136"/>
                  <a:pt x="13005" y="4136"/>
                </a:cubicBezTo>
                <a:cubicBezTo>
                  <a:pt x="14136" y="919"/>
                  <a:pt x="14136" y="919"/>
                  <a:pt x="14136" y="919"/>
                </a:cubicBezTo>
                <a:cubicBezTo>
                  <a:pt x="15719" y="1287"/>
                  <a:pt x="15719" y="1287"/>
                  <a:pt x="15719" y="1287"/>
                </a:cubicBezTo>
                <a:lnTo>
                  <a:pt x="14588" y="4596"/>
                </a:lnTo>
                <a:close/>
                <a:moveTo>
                  <a:pt x="11648" y="4044"/>
                </a:moveTo>
                <a:cubicBezTo>
                  <a:pt x="9952" y="4044"/>
                  <a:pt x="9952" y="4044"/>
                  <a:pt x="9952" y="4044"/>
                </a:cubicBezTo>
                <a:cubicBezTo>
                  <a:pt x="9952" y="0"/>
                  <a:pt x="9952" y="0"/>
                  <a:pt x="9952" y="0"/>
                </a:cubicBezTo>
                <a:cubicBezTo>
                  <a:pt x="11648" y="0"/>
                  <a:pt x="11648" y="0"/>
                  <a:pt x="11648" y="0"/>
                </a:cubicBezTo>
                <a:lnTo>
                  <a:pt x="11648" y="4044"/>
                </a:lnTo>
                <a:close/>
                <a:moveTo>
                  <a:pt x="7012" y="4596"/>
                </a:moveTo>
                <a:cubicBezTo>
                  <a:pt x="5881" y="1287"/>
                  <a:pt x="5881" y="1287"/>
                  <a:pt x="5881" y="1287"/>
                </a:cubicBezTo>
                <a:cubicBezTo>
                  <a:pt x="7464" y="919"/>
                  <a:pt x="7464" y="919"/>
                  <a:pt x="7464" y="919"/>
                </a:cubicBezTo>
                <a:cubicBezTo>
                  <a:pt x="8595" y="4136"/>
                  <a:pt x="8595" y="4136"/>
                  <a:pt x="8595" y="4136"/>
                </a:cubicBezTo>
                <a:lnTo>
                  <a:pt x="7012" y="4596"/>
                </a:lnTo>
                <a:close/>
                <a:moveTo>
                  <a:pt x="4410" y="5699"/>
                </a:moveTo>
                <a:cubicBezTo>
                  <a:pt x="2601" y="3401"/>
                  <a:pt x="2601" y="3401"/>
                  <a:pt x="2601" y="3401"/>
                </a:cubicBezTo>
                <a:cubicBezTo>
                  <a:pt x="4071" y="2666"/>
                  <a:pt x="4071" y="2666"/>
                  <a:pt x="4071" y="2666"/>
                </a:cubicBezTo>
                <a:cubicBezTo>
                  <a:pt x="5768" y="4963"/>
                  <a:pt x="5768" y="4963"/>
                  <a:pt x="5768" y="4963"/>
                </a:cubicBezTo>
                <a:lnTo>
                  <a:pt x="4410" y="56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2" name="logo 3"/>
          <p:cNvSpPr/>
          <p:nvPr/>
        </p:nvSpPr>
        <p:spPr>
          <a:xfrm>
            <a:off x="1641477" y="12744476"/>
            <a:ext cx="695327" cy="49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6" y="3990"/>
                </a:moveTo>
                <a:cubicBezTo>
                  <a:pt x="1282" y="3990"/>
                  <a:pt x="1282" y="3990"/>
                  <a:pt x="1282" y="3990"/>
                </a:cubicBezTo>
                <a:cubicBezTo>
                  <a:pt x="2466" y="5916"/>
                  <a:pt x="2466" y="5916"/>
                  <a:pt x="2466" y="5916"/>
                </a:cubicBezTo>
                <a:cubicBezTo>
                  <a:pt x="3649" y="5916"/>
                  <a:pt x="3649" y="5916"/>
                  <a:pt x="3649" y="5916"/>
                </a:cubicBezTo>
                <a:cubicBezTo>
                  <a:pt x="2367" y="3990"/>
                  <a:pt x="2367" y="3990"/>
                  <a:pt x="2367" y="3990"/>
                </a:cubicBezTo>
                <a:cubicBezTo>
                  <a:pt x="3058" y="3715"/>
                  <a:pt x="3452" y="3164"/>
                  <a:pt x="3452" y="2201"/>
                </a:cubicBezTo>
                <a:cubicBezTo>
                  <a:pt x="3452" y="1101"/>
                  <a:pt x="2860" y="413"/>
                  <a:pt x="1973" y="4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5916"/>
                  <a:pt x="0" y="5916"/>
                  <a:pt x="0" y="5916"/>
                </a:cubicBezTo>
                <a:cubicBezTo>
                  <a:pt x="986" y="5916"/>
                  <a:pt x="986" y="5916"/>
                  <a:pt x="986" y="5916"/>
                </a:cubicBezTo>
                <a:lnTo>
                  <a:pt x="986" y="3990"/>
                </a:lnTo>
                <a:close/>
                <a:moveTo>
                  <a:pt x="986" y="1513"/>
                </a:moveTo>
                <a:cubicBezTo>
                  <a:pt x="1874" y="1513"/>
                  <a:pt x="1874" y="1513"/>
                  <a:pt x="1874" y="1513"/>
                </a:cubicBezTo>
                <a:cubicBezTo>
                  <a:pt x="2268" y="1513"/>
                  <a:pt x="2466" y="1789"/>
                  <a:pt x="2466" y="2201"/>
                </a:cubicBezTo>
                <a:cubicBezTo>
                  <a:pt x="2466" y="2614"/>
                  <a:pt x="2268" y="2889"/>
                  <a:pt x="1874" y="2889"/>
                </a:cubicBezTo>
                <a:cubicBezTo>
                  <a:pt x="986" y="2889"/>
                  <a:pt x="986" y="2889"/>
                  <a:pt x="986" y="2889"/>
                </a:cubicBezTo>
                <a:lnTo>
                  <a:pt x="986" y="1513"/>
                </a:lnTo>
                <a:close/>
                <a:moveTo>
                  <a:pt x="5425" y="6054"/>
                </a:moveTo>
                <a:cubicBezTo>
                  <a:pt x="6312" y="6054"/>
                  <a:pt x="7003" y="5090"/>
                  <a:pt x="7003" y="3852"/>
                </a:cubicBezTo>
                <a:cubicBezTo>
                  <a:pt x="7003" y="2476"/>
                  <a:pt x="6312" y="1651"/>
                  <a:pt x="5425" y="1651"/>
                </a:cubicBezTo>
                <a:cubicBezTo>
                  <a:pt x="4537" y="1651"/>
                  <a:pt x="3748" y="2476"/>
                  <a:pt x="3748" y="3852"/>
                </a:cubicBezTo>
                <a:cubicBezTo>
                  <a:pt x="3748" y="5090"/>
                  <a:pt x="4537" y="6054"/>
                  <a:pt x="5425" y="6054"/>
                </a:cubicBezTo>
                <a:close/>
                <a:moveTo>
                  <a:pt x="5425" y="2752"/>
                </a:moveTo>
                <a:cubicBezTo>
                  <a:pt x="5819" y="2752"/>
                  <a:pt x="6115" y="3164"/>
                  <a:pt x="6115" y="3852"/>
                </a:cubicBezTo>
                <a:cubicBezTo>
                  <a:pt x="6115" y="4540"/>
                  <a:pt x="5819" y="4953"/>
                  <a:pt x="5425" y="4953"/>
                </a:cubicBezTo>
                <a:cubicBezTo>
                  <a:pt x="5030" y="4953"/>
                  <a:pt x="4734" y="4540"/>
                  <a:pt x="4734" y="3852"/>
                </a:cubicBezTo>
                <a:cubicBezTo>
                  <a:pt x="4734" y="3164"/>
                  <a:pt x="5030" y="2752"/>
                  <a:pt x="5425" y="2752"/>
                </a:cubicBezTo>
                <a:close/>
                <a:moveTo>
                  <a:pt x="8285" y="5778"/>
                </a:moveTo>
                <a:cubicBezTo>
                  <a:pt x="7101" y="1789"/>
                  <a:pt x="7101" y="1789"/>
                  <a:pt x="7101" y="1789"/>
                </a:cubicBezTo>
                <a:cubicBezTo>
                  <a:pt x="8088" y="1789"/>
                  <a:pt x="8088" y="1789"/>
                  <a:pt x="8088" y="1789"/>
                </a:cubicBezTo>
                <a:cubicBezTo>
                  <a:pt x="8778" y="4127"/>
                  <a:pt x="8778" y="4127"/>
                  <a:pt x="8778" y="4127"/>
                </a:cubicBezTo>
                <a:cubicBezTo>
                  <a:pt x="9468" y="1789"/>
                  <a:pt x="9468" y="1789"/>
                  <a:pt x="9468" y="1789"/>
                </a:cubicBezTo>
                <a:cubicBezTo>
                  <a:pt x="10553" y="1789"/>
                  <a:pt x="10553" y="1789"/>
                  <a:pt x="10553" y="1789"/>
                </a:cubicBezTo>
                <a:cubicBezTo>
                  <a:pt x="8778" y="7292"/>
                  <a:pt x="8778" y="7292"/>
                  <a:pt x="8778" y="7292"/>
                </a:cubicBezTo>
                <a:cubicBezTo>
                  <a:pt x="7792" y="7292"/>
                  <a:pt x="7792" y="7292"/>
                  <a:pt x="7792" y="7292"/>
                </a:cubicBezTo>
                <a:lnTo>
                  <a:pt x="8285" y="5778"/>
                </a:lnTo>
                <a:close/>
                <a:moveTo>
                  <a:pt x="11934" y="6054"/>
                </a:moveTo>
                <a:cubicBezTo>
                  <a:pt x="12329" y="6054"/>
                  <a:pt x="12625" y="5778"/>
                  <a:pt x="12921" y="5503"/>
                </a:cubicBezTo>
                <a:cubicBezTo>
                  <a:pt x="12921" y="5916"/>
                  <a:pt x="12921" y="5916"/>
                  <a:pt x="12921" y="5916"/>
                </a:cubicBezTo>
                <a:cubicBezTo>
                  <a:pt x="13808" y="5916"/>
                  <a:pt x="13808" y="5916"/>
                  <a:pt x="13808" y="5916"/>
                </a:cubicBezTo>
                <a:cubicBezTo>
                  <a:pt x="13808" y="1789"/>
                  <a:pt x="13808" y="1789"/>
                  <a:pt x="13808" y="1789"/>
                </a:cubicBezTo>
                <a:cubicBezTo>
                  <a:pt x="12921" y="1789"/>
                  <a:pt x="12921" y="1789"/>
                  <a:pt x="12921" y="1789"/>
                </a:cubicBezTo>
                <a:cubicBezTo>
                  <a:pt x="12921" y="2064"/>
                  <a:pt x="12921" y="2064"/>
                  <a:pt x="12921" y="2064"/>
                </a:cubicBezTo>
                <a:cubicBezTo>
                  <a:pt x="12625" y="1789"/>
                  <a:pt x="12329" y="1651"/>
                  <a:pt x="11934" y="1651"/>
                </a:cubicBezTo>
                <a:cubicBezTo>
                  <a:pt x="11244" y="1651"/>
                  <a:pt x="10553" y="2476"/>
                  <a:pt x="10553" y="3852"/>
                </a:cubicBezTo>
                <a:cubicBezTo>
                  <a:pt x="10553" y="5090"/>
                  <a:pt x="11244" y="6054"/>
                  <a:pt x="11934" y="6054"/>
                </a:cubicBezTo>
                <a:close/>
                <a:moveTo>
                  <a:pt x="12132" y="2752"/>
                </a:moveTo>
                <a:cubicBezTo>
                  <a:pt x="12526" y="2752"/>
                  <a:pt x="12921" y="3164"/>
                  <a:pt x="12921" y="3852"/>
                </a:cubicBezTo>
                <a:cubicBezTo>
                  <a:pt x="12921" y="4403"/>
                  <a:pt x="12526" y="4953"/>
                  <a:pt x="12132" y="4953"/>
                </a:cubicBezTo>
                <a:cubicBezTo>
                  <a:pt x="11737" y="4953"/>
                  <a:pt x="11441" y="4403"/>
                  <a:pt x="11441" y="3852"/>
                </a:cubicBezTo>
                <a:cubicBezTo>
                  <a:pt x="11441" y="3164"/>
                  <a:pt x="11737" y="2752"/>
                  <a:pt x="12132" y="2752"/>
                </a:cubicBezTo>
                <a:close/>
                <a:moveTo>
                  <a:pt x="15485" y="5916"/>
                </a:moveTo>
                <a:cubicBezTo>
                  <a:pt x="14499" y="5916"/>
                  <a:pt x="14499" y="5916"/>
                  <a:pt x="14499" y="5916"/>
                </a:cubicBezTo>
                <a:cubicBezTo>
                  <a:pt x="14499" y="0"/>
                  <a:pt x="14499" y="0"/>
                  <a:pt x="14499" y="0"/>
                </a:cubicBezTo>
                <a:cubicBezTo>
                  <a:pt x="15485" y="0"/>
                  <a:pt x="15485" y="0"/>
                  <a:pt x="15485" y="0"/>
                </a:cubicBezTo>
                <a:lnTo>
                  <a:pt x="15485" y="5916"/>
                </a:lnTo>
                <a:close/>
                <a:moveTo>
                  <a:pt x="986" y="9493"/>
                </a:moveTo>
                <a:cubicBezTo>
                  <a:pt x="986" y="10594"/>
                  <a:pt x="986" y="10594"/>
                  <a:pt x="986" y="10594"/>
                </a:cubicBezTo>
                <a:cubicBezTo>
                  <a:pt x="2860" y="10594"/>
                  <a:pt x="2860" y="10594"/>
                  <a:pt x="2860" y="10594"/>
                </a:cubicBezTo>
                <a:cubicBezTo>
                  <a:pt x="2860" y="11694"/>
                  <a:pt x="2860" y="11694"/>
                  <a:pt x="2860" y="11694"/>
                </a:cubicBezTo>
                <a:cubicBezTo>
                  <a:pt x="986" y="11694"/>
                  <a:pt x="986" y="11694"/>
                  <a:pt x="986" y="11694"/>
                </a:cubicBezTo>
                <a:cubicBezTo>
                  <a:pt x="986" y="13758"/>
                  <a:pt x="986" y="13758"/>
                  <a:pt x="986" y="13758"/>
                </a:cubicBezTo>
                <a:cubicBezTo>
                  <a:pt x="0" y="13758"/>
                  <a:pt x="0" y="13758"/>
                  <a:pt x="0" y="13758"/>
                </a:cubicBezTo>
                <a:cubicBezTo>
                  <a:pt x="0" y="8255"/>
                  <a:pt x="0" y="8255"/>
                  <a:pt x="0" y="8255"/>
                </a:cubicBezTo>
                <a:cubicBezTo>
                  <a:pt x="3058" y="8255"/>
                  <a:pt x="3058" y="8255"/>
                  <a:pt x="3058" y="8255"/>
                </a:cubicBezTo>
                <a:cubicBezTo>
                  <a:pt x="3058" y="9493"/>
                  <a:pt x="3058" y="9493"/>
                  <a:pt x="3058" y="9493"/>
                </a:cubicBezTo>
                <a:lnTo>
                  <a:pt x="986" y="9493"/>
                </a:lnTo>
                <a:close/>
                <a:moveTo>
                  <a:pt x="3452" y="7842"/>
                </a:moveTo>
                <a:cubicBezTo>
                  <a:pt x="4438" y="7842"/>
                  <a:pt x="4438" y="7842"/>
                  <a:pt x="4438" y="7842"/>
                </a:cubicBezTo>
                <a:cubicBezTo>
                  <a:pt x="4438" y="13758"/>
                  <a:pt x="4438" y="13758"/>
                  <a:pt x="4438" y="13758"/>
                </a:cubicBezTo>
                <a:cubicBezTo>
                  <a:pt x="3452" y="13758"/>
                  <a:pt x="3452" y="13758"/>
                  <a:pt x="3452" y="13758"/>
                </a:cubicBezTo>
                <a:lnTo>
                  <a:pt x="3452" y="7842"/>
                </a:lnTo>
                <a:close/>
                <a:moveTo>
                  <a:pt x="6608" y="9493"/>
                </a:moveTo>
                <a:cubicBezTo>
                  <a:pt x="5622" y="9493"/>
                  <a:pt x="4932" y="10318"/>
                  <a:pt x="4932" y="11694"/>
                </a:cubicBezTo>
                <a:cubicBezTo>
                  <a:pt x="4932" y="12932"/>
                  <a:pt x="5622" y="13758"/>
                  <a:pt x="6608" y="13758"/>
                </a:cubicBezTo>
                <a:cubicBezTo>
                  <a:pt x="7397" y="13758"/>
                  <a:pt x="8186" y="12932"/>
                  <a:pt x="8186" y="11694"/>
                </a:cubicBezTo>
                <a:cubicBezTo>
                  <a:pt x="8186" y="10318"/>
                  <a:pt x="7397" y="9493"/>
                  <a:pt x="6608" y="9493"/>
                </a:cubicBezTo>
                <a:close/>
                <a:moveTo>
                  <a:pt x="6608" y="12657"/>
                </a:moveTo>
                <a:cubicBezTo>
                  <a:pt x="6214" y="12657"/>
                  <a:pt x="5819" y="12245"/>
                  <a:pt x="5819" y="11694"/>
                </a:cubicBezTo>
                <a:cubicBezTo>
                  <a:pt x="5819" y="11006"/>
                  <a:pt x="6214" y="10594"/>
                  <a:pt x="6608" y="10594"/>
                </a:cubicBezTo>
                <a:cubicBezTo>
                  <a:pt x="6904" y="10594"/>
                  <a:pt x="7299" y="11006"/>
                  <a:pt x="7299" y="11694"/>
                </a:cubicBezTo>
                <a:cubicBezTo>
                  <a:pt x="7299" y="12245"/>
                  <a:pt x="6904" y="12657"/>
                  <a:pt x="6608" y="12657"/>
                </a:cubicBezTo>
                <a:close/>
                <a:moveTo>
                  <a:pt x="10652" y="9493"/>
                </a:moveTo>
                <a:cubicBezTo>
                  <a:pt x="10751" y="9493"/>
                  <a:pt x="10751" y="9631"/>
                  <a:pt x="10849" y="9631"/>
                </a:cubicBezTo>
                <a:cubicBezTo>
                  <a:pt x="10751" y="10869"/>
                  <a:pt x="10751" y="10869"/>
                  <a:pt x="10751" y="10869"/>
                </a:cubicBezTo>
                <a:cubicBezTo>
                  <a:pt x="10652" y="10869"/>
                  <a:pt x="10652" y="10869"/>
                  <a:pt x="10652" y="10869"/>
                </a:cubicBezTo>
                <a:cubicBezTo>
                  <a:pt x="9962" y="10869"/>
                  <a:pt x="9567" y="11419"/>
                  <a:pt x="9567" y="12382"/>
                </a:cubicBezTo>
                <a:cubicBezTo>
                  <a:pt x="9567" y="13758"/>
                  <a:pt x="9567" y="13758"/>
                  <a:pt x="9567" y="13758"/>
                </a:cubicBezTo>
                <a:cubicBezTo>
                  <a:pt x="8679" y="13758"/>
                  <a:pt x="8679" y="13758"/>
                  <a:pt x="8679" y="13758"/>
                </a:cubicBezTo>
                <a:cubicBezTo>
                  <a:pt x="8679" y="9631"/>
                  <a:pt x="8679" y="9631"/>
                  <a:pt x="8679" y="9631"/>
                </a:cubicBezTo>
                <a:cubicBezTo>
                  <a:pt x="9567" y="9631"/>
                  <a:pt x="9567" y="9631"/>
                  <a:pt x="9567" y="9631"/>
                </a:cubicBezTo>
                <a:cubicBezTo>
                  <a:pt x="9567" y="10456"/>
                  <a:pt x="9567" y="10456"/>
                  <a:pt x="9567" y="10456"/>
                </a:cubicBezTo>
                <a:cubicBezTo>
                  <a:pt x="9863" y="9906"/>
                  <a:pt x="10159" y="9493"/>
                  <a:pt x="10652" y="9493"/>
                </a:cubicBezTo>
                <a:close/>
                <a:moveTo>
                  <a:pt x="13414" y="9906"/>
                </a:moveTo>
                <a:cubicBezTo>
                  <a:pt x="13216" y="9631"/>
                  <a:pt x="12921" y="9493"/>
                  <a:pt x="12526" y="9493"/>
                </a:cubicBezTo>
                <a:cubicBezTo>
                  <a:pt x="11737" y="9493"/>
                  <a:pt x="11047" y="10318"/>
                  <a:pt x="11047" y="11694"/>
                </a:cubicBezTo>
                <a:cubicBezTo>
                  <a:pt x="11047" y="12932"/>
                  <a:pt x="11737" y="13896"/>
                  <a:pt x="12526" y="13896"/>
                </a:cubicBezTo>
                <a:cubicBezTo>
                  <a:pt x="12921" y="13896"/>
                  <a:pt x="13216" y="13620"/>
                  <a:pt x="13414" y="13345"/>
                </a:cubicBezTo>
                <a:cubicBezTo>
                  <a:pt x="13414" y="13758"/>
                  <a:pt x="13414" y="13758"/>
                  <a:pt x="13414" y="13758"/>
                </a:cubicBezTo>
                <a:cubicBezTo>
                  <a:pt x="14301" y="13758"/>
                  <a:pt x="14301" y="13758"/>
                  <a:pt x="14301" y="13758"/>
                </a:cubicBezTo>
                <a:cubicBezTo>
                  <a:pt x="14301" y="9631"/>
                  <a:pt x="14301" y="9631"/>
                  <a:pt x="14301" y="9631"/>
                </a:cubicBezTo>
                <a:cubicBezTo>
                  <a:pt x="13414" y="9631"/>
                  <a:pt x="13414" y="9631"/>
                  <a:pt x="13414" y="9631"/>
                </a:cubicBezTo>
                <a:lnTo>
                  <a:pt x="13414" y="9906"/>
                </a:lnTo>
                <a:close/>
                <a:moveTo>
                  <a:pt x="12723" y="12657"/>
                </a:moveTo>
                <a:cubicBezTo>
                  <a:pt x="12230" y="12657"/>
                  <a:pt x="11934" y="12245"/>
                  <a:pt x="11934" y="11694"/>
                </a:cubicBezTo>
                <a:cubicBezTo>
                  <a:pt x="11934" y="11006"/>
                  <a:pt x="12230" y="10594"/>
                  <a:pt x="12723" y="10594"/>
                </a:cubicBezTo>
                <a:cubicBezTo>
                  <a:pt x="13019" y="10594"/>
                  <a:pt x="13414" y="11006"/>
                  <a:pt x="13414" y="11694"/>
                </a:cubicBezTo>
                <a:cubicBezTo>
                  <a:pt x="13414" y="12245"/>
                  <a:pt x="13019" y="12657"/>
                  <a:pt x="12723" y="12657"/>
                </a:cubicBezTo>
                <a:close/>
                <a:moveTo>
                  <a:pt x="2663" y="16097"/>
                </a:moveTo>
                <a:cubicBezTo>
                  <a:pt x="3649" y="16097"/>
                  <a:pt x="3649" y="16097"/>
                  <a:pt x="3649" y="16097"/>
                </a:cubicBezTo>
                <a:cubicBezTo>
                  <a:pt x="3649" y="21600"/>
                  <a:pt x="3649" y="21600"/>
                  <a:pt x="3649" y="21600"/>
                </a:cubicBezTo>
                <a:cubicBezTo>
                  <a:pt x="2663" y="21600"/>
                  <a:pt x="2663" y="21600"/>
                  <a:pt x="2663" y="21600"/>
                </a:cubicBezTo>
                <a:cubicBezTo>
                  <a:pt x="2663" y="19399"/>
                  <a:pt x="2663" y="19399"/>
                  <a:pt x="2663" y="19399"/>
                </a:cubicBezTo>
                <a:cubicBezTo>
                  <a:pt x="986" y="19399"/>
                  <a:pt x="986" y="19399"/>
                  <a:pt x="986" y="19399"/>
                </a:cubicBezTo>
                <a:cubicBezTo>
                  <a:pt x="986" y="21600"/>
                  <a:pt x="986" y="21600"/>
                  <a:pt x="986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6097"/>
                  <a:pt x="0" y="16097"/>
                  <a:pt x="0" y="16097"/>
                </a:cubicBezTo>
                <a:cubicBezTo>
                  <a:pt x="986" y="16097"/>
                  <a:pt x="986" y="16097"/>
                  <a:pt x="986" y="16097"/>
                </a:cubicBezTo>
                <a:cubicBezTo>
                  <a:pt x="986" y="18161"/>
                  <a:pt x="986" y="18161"/>
                  <a:pt x="986" y="18161"/>
                </a:cubicBezTo>
                <a:cubicBezTo>
                  <a:pt x="2663" y="18161"/>
                  <a:pt x="2663" y="18161"/>
                  <a:pt x="2663" y="18161"/>
                </a:cubicBezTo>
                <a:lnTo>
                  <a:pt x="2663" y="16097"/>
                </a:lnTo>
                <a:close/>
                <a:moveTo>
                  <a:pt x="5721" y="17335"/>
                </a:moveTo>
                <a:cubicBezTo>
                  <a:pt x="4833" y="17335"/>
                  <a:pt x="4142" y="18161"/>
                  <a:pt x="4142" y="19536"/>
                </a:cubicBezTo>
                <a:cubicBezTo>
                  <a:pt x="4142" y="20775"/>
                  <a:pt x="4833" y="21600"/>
                  <a:pt x="5721" y="21600"/>
                </a:cubicBezTo>
                <a:cubicBezTo>
                  <a:pt x="6608" y="21600"/>
                  <a:pt x="7397" y="20775"/>
                  <a:pt x="7397" y="19536"/>
                </a:cubicBezTo>
                <a:cubicBezTo>
                  <a:pt x="7397" y="18161"/>
                  <a:pt x="6608" y="17335"/>
                  <a:pt x="5721" y="17335"/>
                </a:cubicBezTo>
                <a:close/>
                <a:moveTo>
                  <a:pt x="5721" y="20499"/>
                </a:moveTo>
                <a:cubicBezTo>
                  <a:pt x="5326" y="20499"/>
                  <a:pt x="5030" y="20087"/>
                  <a:pt x="5030" y="19536"/>
                </a:cubicBezTo>
                <a:cubicBezTo>
                  <a:pt x="5030" y="18848"/>
                  <a:pt x="5326" y="18436"/>
                  <a:pt x="5721" y="18436"/>
                </a:cubicBezTo>
                <a:cubicBezTo>
                  <a:pt x="6115" y="18436"/>
                  <a:pt x="6411" y="18848"/>
                  <a:pt x="6411" y="19536"/>
                </a:cubicBezTo>
                <a:cubicBezTo>
                  <a:pt x="6411" y="20087"/>
                  <a:pt x="6115" y="20499"/>
                  <a:pt x="5721" y="20499"/>
                </a:cubicBezTo>
                <a:close/>
                <a:moveTo>
                  <a:pt x="7890" y="15684"/>
                </a:moveTo>
                <a:cubicBezTo>
                  <a:pt x="8778" y="15684"/>
                  <a:pt x="8778" y="15684"/>
                  <a:pt x="8778" y="15684"/>
                </a:cubicBezTo>
                <a:cubicBezTo>
                  <a:pt x="8778" y="21600"/>
                  <a:pt x="8778" y="21600"/>
                  <a:pt x="8778" y="21600"/>
                </a:cubicBezTo>
                <a:cubicBezTo>
                  <a:pt x="7890" y="21600"/>
                  <a:pt x="7890" y="21600"/>
                  <a:pt x="7890" y="21600"/>
                </a:cubicBezTo>
                <a:lnTo>
                  <a:pt x="7890" y="15684"/>
                </a:lnTo>
                <a:close/>
                <a:moveTo>
                  <a:pt x="9468" y="15684"/>
                </a:moveTo>
                <a:cubicBezTo>
                  <a:pt x="10455" y="15684"/>
                  <a:pt x="10455" y="15684"/>
                  <a:pt x="10455" y="15684"/>
                </a:cubicBezTo>
                <a:cubicBezTo>
                  <a:pt x="10455" y="21600"/>
                  <a:pt x="10455" y="21600"/>
                  <a:pt x="10455" y="21600"/>
                </a:cubicBezTo>
                <a:cubicBezTo>
                  <a:pt x="9468" y="21600"/>
                  <a:pt x="9468" y="21600"/>
                  <a:pt x="9468" y="21600"/>
                </a:cubicBezTo>
                <a:lnTo>
                  <a:pt x="9468" y="15684"/>
                </a:lnTo>
                <a:close/>
                <a:moveTo>
                  <a:pt x="13315" y="17748"/>
                </a:moveTo>
                <a:cubicBezTo>
                  <a:pt x="13019" y="17473"/>
                  <a:pt x="12723" y="17335"/>
                  <a:pt x="12329" y="17335"/>
                </a:cubicBezTo>
                <a:cubicBezTo>
                  <a:pt x="11540" y="17335"/>
                  <a:pt x="10948" y="18161"/>
                  <a:pt x="10948" y="19536"/>
                </a:cubicBezTo>
                <a:cubicBezTo>
                  <a:pt x="10948" y="20775"/>
                  <a:pt x="11540" y="21600"/>
                  <a:pt x="12329" y="21600"/>
                </a:cubicBezTo>
                <a:cubicBezTo>
                  <a:pt x="12723" y="21600"/>
                  <a:pt x="13019" y="21462"/>
                  <a:pt x="13315" y="21187"/>
                </a:cubicBezTo>
                <a:cubicBezTo>
                  <a:pt x="13315" y="21600"/>
                  <a:pt x="13315" y="21600"/>
                  <a:pt x="13315" y="21600"/>
                </a:cubicBezTo>
                <a:cubicBezTo>
                  <a:pt x="14203" y="21600"/>
                  <a:pt x="14203" y="21600"/>
                  <a:pt x="14203" y="21600"/>
                </a:cubicBezTo>
                <a:cubicBezTo>
                  <a:pt x="14203" y="17473"/>
                  <a:pt x="14203" y="17473"/>
                  <a:pt x="14203" y="17473"/>
                </a:cubicBezTo>
                <a:cubicBezTo>
                  <a:pt x="13315" y="17473"/>
                  <a:pt x="13315" y="17473"/>
                  <a:pt x="13315" y="17473"/>
                </a:cubicBezTo>
                <a:lnTo>
                  <a:pt x="13315" y="17748"/>
                </a:lnTo>
                <a:close/>
                <a:moveTo>
                  <a:pt x="12526" y="20499"/>
                </a:moveTo>
                <a:cubicBezTo>
                  <a:pt x="12132" y="20499"/>
                  <a:pt x="11836" y="20087"/>
                  <a:pt x="11836" y="19536"/>
                </a:cubicBezTo>
                <a:cubicBezTo>
                  <a:pt x="11836" y="18848"/>
                  <a:pt x="12132" y="18436"/>
                  <a:pt x="12526" y="18436"/>
                </a:cubicBezTo>
                <a:cubicBezTo>
                  <a:pt x="12921" y="18436"/>
                  <a:pt x="13315" y="18848"/>
                  <a:pt x="13315" y="19536"/>
                </a:cubicBezTo>
                <a:cubicBezTo>
                  <a:pt x="13315" y="20087"/>
                  <a:pt x="12921" y="20499"/>
                  <a:pt x="12526" y="20499"/>
                </a:cubicBezTo>
                <a:close/>
                <a:moveTo>
                  <a:pt x="17852" y="18986"/>
                </a:moveTo>
                <a:cubicBezTo>
                  <a:pt x="17852" y="21600"/>
                  <a:pt x="17852" y="21600"/>
                  <a:pt x="17852" y="21600"/>
                </a:cubicBezTo>
                <a:cubicBezTo>
                  <a:pt x="16964" y="21600"/>
                  <a:pt x="16964" y="21600"/>
                  <a:pt x="16964" y="21600"/>
                </a:cubicBezTo>
                <a:cubicBezTo>
                  <a:pt x="16964" y="19261"/>
                  <a:pt x="16964" y="19261"/>
                  <a:pt x="16964" y="19261"/>
                </a:cubicBezTo>
                <a:cubicBezTo>
                  <a:pt x="16964" y="18848"/>
                  <a:pt x="16767" y="18436"/>
                  <a:pt x="16471" y="18436"/>
                </a:cubicBezTo>
                <a:cubicBezTo>
                  <a:pt x="16077" y="18436"/>
                  <a:pt x="15781" y="18848"/>
                  <a:pt x="15781" y="19674"/>
                </a:cubicBezTo>
                <a:cubicBezTo>
                  <a:pt x="15781" y="21600"/>
                  <a:pt x="15781" y="21600"/>
                  <a:pt x="15781" y="21600"/>
                </a:cubicBezTo>
                <a:cubicBezTo>
                  <a:pt x="14893" y="21600"/>
                  <a:pt x="14893" y="21600"/>
                  <a:pt x="14893" y="21600"/>
                </a:cubicBezTo>
                <a:cubicBezTo>
                  <a:pt x="14893" y="17473"/>
                  <a:pt x="14893" y="17473"/>
                  <a:pt x="14893" y="17473"/>
                </a:cubicBezTo>
                <a:cubicBezTo>
                  <a:pt x="15781" y="17473"/>
                  <a:pt x="15781" y="17473"/>
                  <a:pt x="15781" y="17473"/>
                </a:cubicBezTo>
                <a:cubicBezTo>
                  <a:pt x="15781" y="17885"/>
                  <a:pt x="15781" y="17885"/>
                  <a:pt x="15781" y="17885"/>
                </a:cubicBezTo>
                <a:cubicBezTo>
                  <a:pt x="16077" y="17473"/>
                  <a:pt x="16373" y="17335"/>
                  <a:pt x="16767" y="17335"/>
                </a:cubicBezTo>
                <a:cubicBezTo>
                  <a:pt x="17458" y="17335"/>
                  <a:pt x="17852" y="18023"/>
                  <a:pt x="17852" y="18986"/>
                </a:cubicBezTo>
                <a:close/>
                <a:moveTo>
                  <a:pt x="20712" y="15684"/>
                </a:moveTo>
                <a:cubicBezTo>
                  <a:pt x="20712" y="17748"/>
                  <a:pt x="20712" y="17748"/>
                  <a:pt x="20712" y="17748"/>
                </a:cubicBezTo>
                <a:cubicBezTo>
                  <a:pt x="20515" y="17473"/>
                  <a:pt x="20121" y="17335"/>
                  <a:pt x="19825" y="17335"/>
                </a:cubicBezTo>
                <a:cubicBezTo>
                  <a:pt x="19036" y="17335"/>
                  <a:pt x="18345" y="18161"/>
                  <a:pt x="18345" y="19536"/>
                </a:cubicBezTo>
                <a:cubicBezTo>
                  <a:pt x="18345" y="20775"/>
                  <a:pt x="19036" y="21600"/>
                  <a:pt x="19825" y="21600"/>
                </a:cubicBezTo>
                <a:cubicBezTo>
                  <a:pt x="20121" y="21600"/>
                  <a:pt x="20515" y="21462"/>
                  <a:pt x="20712" y="21187"/>
                </a:cubicBezTo>
                <a:cubicBezTo>
                  <a:pt x="20712" y="21600"/>
                  <a:pt x="20712" y="21600"/>
                  <a:pt x="207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5684"/>
                  <a:pt x="21600" y="15684"/>
                  <a:pt x="21600" y="15684"/>
                </a:cubicBezTo>
                <a:lnTo>
                  <a:pt x="20712" y="15684"/>
                </a:lnTo>
                <a:close/>
                <a:moveTo>
                  <a:pt x="20022" y="20499"/>
                </a:moveTo>
                <a:cubicBezTo>
                  <a:pt x="19529" y="20499"/>
                  <a:pt x="19233" y="20087"/>
                  <a:pt x="19233" y="19536"/>
                </a:cubicBezTo>
                <a:cubicBezTo>
                  <a:pt x="19233" y="18848"/>
                  <a:pt x="19529" y="18436"/>
                  <a:pt x="20022" y="18436"/>
                </a:cubicBezTo>
                <a:cubicBezTo>
                  <a:pt x="20318" y="18436"/>
                  <a:pt x="20712" y="18848"/>
                  <a:pt x="20712" y="19536"/>
                </a:cubicBezTo>
                <a:cubicBezTo>
                  <a:pt x="20712" y="20087"/>
                  <a:pt x="20318" y="20499"/>
                  <a:pt x="20022" y="204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itle Text"/>
          <p:cNvSpPr txBox="1"/>
          <p:nvPr>
            <p:ph type="title"/>
          </p:nvPr>
        </p:nvSpPr>
        <p:spPr>
          <a:xfrm>
            <a:off x="907809" y="793751"/>
            <a:ext cx="22176001" cy="294005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83000"/>
              </a:lnSpc>
              <a:defRPr b="1"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0" name="Body Level One…"/>
          <p:cNvSpPr txBox="1"/>
          <p:nvPr>
            <p:ph type="body" sz="quarter" idx="1"/>
          </p:nvPr>
        </p:nvSpPr>
        <p:spPr>
          <a:xfrm>
            <a:off x="907809" y="6324600"/>
            <a:ext cx="22176001" cy="5040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marL="0" indent="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1828800">
              <a:lnSpc>
                <a:spcPct val="92000"/>
              </a:lnSpc>
              <a:spcBef>
                <a:spcPts val="4400"/>
              </a:spcBef>
              <a:buSzTx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1" name="Tijdelijke aanduiding voor tekst 10"/>
          <p:cNvSpPr/>
          <p:nvPr>
            <p:ph type="body" sz="quarter" idx="21"/>
          </p:nvPr>
        </p:nvSpPr>
        <p:spPr>
          <a:xfrm>
            <a:off x="907810" y="6781800"/>
            <a:ext cx="22176000" cy="41910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/>
          <a:p>
            <a:pPr marL="0" indent="0" defTabSz="1828800">
              <a:lnSpc>
                <a:spcPct val="92000"/>
              </a:lnSpc>
              <a:spcBef>
                <a:spcPts val="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2" name="Freeform 5"/>
          <p:cNvSpPr/>
          <p:nvPr/>
        </p:nvSpPr>
        <p:spPr>
          <a:xfrm>
            <a:off x="930275" y="11112500"/>
            <a:ext cx="3171827" cy="168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35" y="6537"/>
                </a:moveTo>
                <a:cubicBezTo>
                  <a:pt x="6659" y="6537"/>
                  <a:pt x="5514" y="7511"/>
                  <a:pt x="4670" y="9054"/>
                </a:cubicBezTo>
                <a:cubicBezTo>
                  <a:pt x="3827" y="7511"/>
                  <a:pt x="2681" y="6537"/>
                  <a:pt x="1405" y="6537"/>
                </a:cubicBezTo>
                <a:cubicBezTo>
                  <a:pt x="541" y="8120"/>
                  <a:pt x="0" y="10353"/>
                  <a:pt x="0" y="12830"/>
                </a:cubicBezTo>
                <a:cubicBezTo>
                  <a:pt x="0" y="17662"/>
                  <a:pt x="2097" y="21600"/>
                  <a:pt x="4670" y="21600"/>
                </a:cubicBezTo>
                <a:cubicBezTo>
                  <a:pt x="4670" y="21600"/>
                  <a:pt x="4670" y="21600"/>
                  <a:pt x="4670" y="21600"/>
                </a:cubicBezTo>
                <a:cubicBezTo>
                  <a:pt x="4670" y="21600"/>
                  <a:pt x="4670" y="21600"/>
                  <a:pt x="4670" y="21600"/>
                </a:cubicBezTo>
                <a:cubicBezTo>
                  <a:pt x="7243" y="21600"/>
                  <a:pt x="9341" y="17662"/>
                  <a:pt x="9341" y="12830"/>
                </a:cubicBezTo>
                <a:cubicBezTo>
                  <a:pt x="9341" y="10353"/>
                  <a:pt x="8800" y="8120"/>
                  <a:pt x="7935" y="6537"/>
                </a:cubicBezTo>
                <a:moveTo>
                  <a:pt x="4670" y="19083"/>
                </a:moveTo>
                <a:cubicBezTo>
                  <a:pt x="4303" y="17946"/>
                  <a:pt x="4108" y="16687"/>
                  <a:pt x="4108" y="15307"/>
                </a:cubicBezTo>
                <a:cubicBezTo>
                  <a:pt x="4108" y="13926"/>
                  <a:pt x="4303" y="12668"/>
                  <a:pt x="4670" y="11571"/>
                </a:cubicBezTo>
                <a:cubicBezTo>
                  <a:pt x="5038" y="12668"/>
                  <a:pt x="5232" y="13926"/>
                  <a:pt x="5232" y="15307"/>
                </a:cubicBezTo>
                <a:cubicBezTo>
                  <a:pt x="5232" y="16687"/>
                  <a:pt x="5038" y="17946"/>
                  <a:pt x="4670" y="19083"/>
                </a:cubicBezTo>
                <a:moveTo>
                  <a:pt x="843" y="12830"/>
                </a:moveTo>
                <a:cubicBezTo>
                  <a:pt x="843" y="11084"/>
                  <a:pt x="1168" y="9460"/>
                  <a:pt x="1773" y="8161"/>
                </a:cubicBezTo>
                <a:cubicBezTo>
                  <a:pt x="2681" y="8323"/>
                  <a:pt x="3503" y="9095"/>
                  <a:pt x="4108" y="10232"/>
                </a:cubicBezTo>
                <a:cubicBezTo>
                  <a:pt x="3568" y="11693"/>
                  <a:pt x="3265" y="13439"/>
                  <a:pt x="3265" y="15307"/>
                </a:cubicBezTo>
                <a:cubicBezTo>
                  <a:pt x="3265" y="16971"/>
                  <a:pt x="3503" y="18555"/>
                  <a:pt x="3935" y="19895"/>
                </a:cubicBezTo>
                <a:cubicBezTo>
                  <a:pt x="2184" y="19245"/>
                  <a:pt x="843" y="16322"/>
                  <a:pt x="843" y="12830"/>
                </a:cubicBezTo>
                <a:moveTo>
                  <a:pt x="5405" y="19895"/>
                </a:moveTo>
                <a:cubicBezTo>
                  <a:pt x="5838" y="18555"/>
                  <a:pt x="6076" y="16971"/>
                  <a:pt x="6076" y="15307"/>
                </a:cubicBezTo>
                <a:cubicBezTo>
                  <a:pt x="6076" y="13439"/>
                  <a:pt x="5773" y="11693"/>
                  <a:pt x="5211" y="10232"/>
                </a:cubicBezTo>
                <a:cubicBezTo>
                  <a:pt x="5838" y="9095"/>
                  <a:pt x="6659" y="8323"/>
                  <a:pt x="7568" y="8161"/>
                </a:cubicBezTo>
                <a:cubicBezTo>
                  <a:pt x="8173" y="9460"/>
                  <a:pt x="8497" y="11084"/>
                  <a:pt x="8497" y="12830"/>
                </a:cubicBezTo>
                <a:cubicBezTo>
                  <a:pt x="8497" y="16322"/>
                  <a:pt x="7157" y="19245"/>
                  <a:pt x="5405" y="19895"/>
                </a:cubicBezTo>
                <a:moveTo>
                  <a:pt x="7459" y="5765"/>
                </a:moveTo>
                <a:cubicBezTo>
                  <a:pt x="6832" y="5035"/>
                  <a:pt x="6832" y="5035"/>
                  <a:pt x="6832" y="5035"/>
                </a:cubicBezTo>
                <a:cubicBezTo>
                  <a:pt x="7611" y="2761"/>
                  <a:pt x="7611" y="2761"/>
                  <a:pt x="7611" y="2761"/>
                </a:cubicBezTo>
                <a:cubicBezTo>
                  <a:pt x="8216" y="3451"/>
                  <a:pt x="8216" y="3451"/>
                  <a:pt x="8216" y="3451"/>
                </a:cubicBezTo>
                <a:lnTo>
                  <a:pt x="7459" y="5765"/>
                </a:lnTo>
                <a:close/>
                <a:moveTo>
                  <a:pt x="6314" y="4588"/>
                </a:moveTo>
                <a:cubicBezTo>
                  <a:pt x="5622" y="4223"/>
                  <a:pt x="5622" y="4223"/>
                  <a:pt x="5622" y="4223"/>
                </a:cubicBezTo>
                <a:cubicBezTo>
                  <a:pt x="6097" y="974"/>
                  <a:pt x="6097" y="974"/>
                  <a:pt x="6097" y="974"/>
                </a:cubicBezTo>
                <a:cubicBezTo>
                  <a:pt x="6789" y="1340"/>
                  <a:pt x="6789" y="1340"/>
                  <a:pt x="6789" y="1340"/>
                </a:cubicBezTo>
                <a:lnTo>
                  <a:pt x="6314" y="4588"/>
                </a:lnTo>
                <a:close/>
                <a:moveTo>
                  <a:pt x="5038" y="4060"/>
                </a:moveTo>
                <a:cubicBezTo>
                  <a:pt x="4303" y="4060"/>
                  <a:pt x="4303" y="4060"/>
                  <a:pt x="4303" y="4060"/>
                </a:cubicBezTo>
                <a:cubicBezTo>
                  <a:pt x="4303" y="0"/>
                  <a:pt x="4303" y="0"/>
                  <a:pt x="4303" y="0"/>
                </a:cubicBezTo>
                <a:cubicBezTo>
                  <a:pt x="5038" y="0"/>
                  <a:pt x="5038" y="0"/>
                  <a:pt x="5038" y="0"/>
                </a:cubicBezTo>
                <a:lnTo>
                  <a:pt x="5038" y="4060"/>
                </a:lnTo>
                <a:close/>
                <a:moveTo>
                  <a:pt x="3027" y="4588"/>
                </a:moveTo>
                <a:cubicBezTo>
                  <a:pt x="2551" y="1340"/>
                  <a:pt x="2551" y="1340"/>
                  <a:pt x="2551" y="1340"/>
                </a:cubicBezTo>
                <a:cubicBezTo>
                  <a:pt x="3243" y="974"/>
                  <a:pt x="3243" y="974"/>
                  <a:pt x="3243" y="974"/>
                </a:cubicBezTo>
                <a:cubicBezTo>
                  <a:pt x="3719" y="4223"/>
                  <a:pt x="3719" y="4223"/>
                  <a:pt x="3719" y="4223"/>
                </a:cubicBezTo>
                <a:lnTo>
                  <a:pt x="3027" y="4588"/>
                </a:lnTo>
                <a:close/>
                <a:moveTo>
                  <a:pt x="1881" y="5765"/>
                </a:moveTo>
                <a:cubicBezTo>
                  <a:pt x="1124" y="3451"/>
                  <a:pt x="1124" y="3451"/>
                  <a:pt x="1124" y="3451"/>
                </a:cubicBezTo>
                <a:cubicBezTo>
                  <a:pt x="1730" y="2761"/>
                  <a:pt x="1730" y="2761"/>
                  <a:pt x="1730" y="2761"/>
                </a:cubicBezTo>
                <a:cubicBezTo>
                  <a:pt x="2508" y="5035"/>
                  <a:pt x="2508" y="5035"/>
                  <a:pt x="2508" y="5035"/>
                </a:cubicBezTo>
                <a:lnTo>
                  <a:pt x="1881" y="5765"/>
                </a:lnTo>
                <a:close/>
                <a:moveTo>
                  <a:pt x="12130" y="10678"/>
                </a:moveTo>
                <a:cubicBezTo>
                  <a:pt x="11546" y="9460"/>
                  <a:pt x="11546" y="9460"/>
                  <a:pt x="11546" y="9460"/>
                </a:cubicBezTo>
                <a:cubicBezTo>
                  <a:pt x="11416" y="9460"/>
                  <a:pt x="11416" y="9460"/>
                  <a:pt x="11416" y="9460"/>
                </a:cubicBezTo>
                <a:cubicBezTo>
                  <a:pt x="11416" y="10678"/>
                  <a:pt x="11416" y="10678"/>
                  <a:pt x="11416" y="10678"/>
                </a:cubicBezTo>
                <a:cubicBezTo>
                  <a:pt x="10941" y="10678"/>
                  <a:pt x="10941" y="10678"/>
                  <a:pt x="10941" y="10678"/>
                </a:cubicBezTo>
                <a:cubicBezTo>
                  <a:pt x="10941" y="7065"/>
                  <a:pt x="10941" y="7065"/>
                  <a:pt x="10941" y="7065"/>
                </a:cubicBezTo>
                <a:cubicBezTo>
                  <a:pt x="11914" y="7065"/>
                  <a:pt x="11914" y="7065"/>
                  <a:pt x="11914" y="7065"/>
                </a:cubicBezTo>
                <a:cubicBezTo>
                  <a:pt x="12346" y="7065"/>
                  <a:pt x="12605" y="7552"/>
                  <a:pt x="12605" y="8242"/>
                </a:cubicBezTo>
                <a:cubicBezTo>
                  <a:pt x="12605" y="8851"/>
                  <a:pt x="12411" y="9257"/>
                  <a:pt x="12108" y="9420"/>
                </a:cubicBezTo>
                <a:cubicBezTo>
                  <a:pt x="12714" y="10678"/>
                  <a:pt x="12714" y="10678"/>
                  <a:pt x="12714" y="10678"/>
                </a:cubicBezTo>
                <a:lnTo>
                  <a:pt x="12130" y="10678"/>
                </a:lnTo>
                <a:close/>
                <a:moveTo>
                  <a:pt x="11870" y="8689"/>
                </a:moveTo>
                <a:cubicBezTo>
                  <a:pt x="12043" y="8689"/>
                  <a:pt x="12151" y="8526"/>
                  <a:pt x="12151" y="8283"/>
                </a:cubicBezTo>
                <a:cubicBezTo>
                  <a:pt x="12151" y="7998"/>
                  <a:pt x="12043" y="7836"/>
                  <a:pt x="11870" y="7836"/>
                </a:cubicBezTo>
                <a:cubicBezTo>
                  <a:pt x="11416" y="7836"/>
                  <a:pt x="11416" y="7836"/>
                  <a:pt x="11416" y="7836"/>
                </a:cubicBezTo>
                <a:cubicBezTo>
                  <a:pt x="11416" y="8689"/>
                  <a:pt x="11416" y="8689"/>
                  <a:pt x="11416" y="8689"/>
                </a:cubicBezTo>
                <a:lnTo>
                  <a:pt x="11870" y="8689"/>
                </a:lnTo>
                <a:close/>
                <a:moveTo>
                  <a:pt x="14378" y="9338"/>
                </a:moveTo>
                <a:cubicBezTo>
                  <a:pt x="14378" y="10191"/>
                  <a:pt x="14032" y="10759"/>
                  <a:pt x="13600" y="10759"/>
                </a:cubicBezTo>
                <a:cubicBezTo>
                  <a:pt x="13146" y="10759"/>
                  <a:pt x="12800" y="10191"/>
                  <a:pt x="12800" y="9338"/>
                </a:cubicBezTo>
                <a:cubicBezTo>
                  <a:pt x="12800" y="8486"/>
                  <a:pt x="13146" y="7917"/>
                  <a:pt x="13600" y="7917"/>
                </a:cubicBezTo>
                <a:cubicBezTo>
                  <a:pt x="14032" y="7917"/>
                  <a:pt x="14378" y="8486"/>
                  <a:pt x="14378" y="9338"/>
                </a:cubicBezTo>
                <a:moveTo>
                  <a:pt x="13946" y="9338"/>
                </a:moveTo>
                <a:cubicBezTo>
                  <a:pt x="13946" y="8932"/>
                  <a:pt x="13773" y="8648"/>
                  <a:pt x="13600" y="8648"/>
                </a:cubicBezTo>
                <a:cubicBezTo>
                  <a:pt x="13405" y="8648"/>
                  <a:pt x="13232" y="8932"/>
                  <a:pt x="13232" y="9338"/>
                </a:cubicBezTo>
                <a:cubicBezTo>
                  <a:pt x="13232" y="9744"/>
                  <a:pt x="13405" y="10029"/>
                  <a:pt x="13600" y="10029"/>
                </a:cubicBezTo>
                <a:cubicBezTo>
                  <a:pt x="13773" y="10029"/>
                  <a:pt x="13946" y="9744"/>
                  <a:pt x="13946" y="9338"/>
                </a:cubicBezTo>
                <a:moveTo>
                  <a:pt x="15265" y="11612"/>
                </a:moveTo>
                <a:cubicBezTo>
                  <a:pt x="14768" y="11612"/>
                  <a:pt x="14768" y="11612"/>
                  <a:pt x="14768" y="11612"/>
                </a:cubicBezTo>
                <a:cubicBezTo>
                  <a:pt x="15005" y="10597"/>
                  <a:pt x="15005" y="10597"/>
                  <a:pt x="15005" y="10597"/>
                </a:cubicBezTo>
                <a:cubicBezTo>
                  <a:pt x="14400" y="7958"/>
                  <a:pt x="14400" y="7958"/>
                  <a:pt x="14400" y="7958"/>
                </a:cubicBezTo>
                <a:cubicBezTo>
                  <a:pt x="14897" y="7958"/>
                  <a:pt x="14897" y="7958"/>
                  <a:pt x="14897" y="7958"/>
                </a:cubicBezTo>
                <a:cubicBezTo>
                  <a:pt x="15243" y="9541"/>
                  <a:pt x="15243" y="9541"/>
                  <a:pt x="15243" y="9541"/>
                </a:cubicBezTo>
                <a:cubicBezTo>
                  <a:pt x="15611" y="7958"/>
                  <a:pt x="15611" y="7958"/>
                  <a:pt x="15611" y="7958"/>
                </a:cubicBezTo>
                <a:cubicBezTo>
                  <a:pt x="16108" y="7958"/>
                  <a:pt x="16108" y="7958"/>
                  <a:pt x="16108" y="7958"/>
                </a:cubicBezTo>
                <a:lnTo>
                  <a:pt x="15265" y="11612"/>
                </a:lnTo>
                <a:close/>
                <a:moveTo>
                  <a:pt x="17751" y="10678"/>
                </a:moveTo>
                <a:cubicBezTo>
                  <a:pt x="17276" y="10678"/>
                  <a:pt x="17276" y="10678"/>
                  <a:pt x="17276" y="10678"/>
                </a:cubicBezTo>
                <a:cubicBezTo>
                  <a:pt x="17276" y="10475"/>
                  <a:pt x="17276" y="10475"/>
                  <a:pt x="17276" y="10475"/>
                </a:cubicBezTo>
                <a:cubicBezTo>
                  <a:pt x="17168" y="10678"/>
                  <a:pt x="17016" y="10759"/>
                  <a:pt x="16843" y="10759"/>
                </a:cubicBezTo>
                <a:cubicBezTo>
                  <a:pt x="16454" y="10759"/>
                  <a:pt x="16130" y="10191"/>
                  <a:pt x="16130" y="9338"/>
                </a:cubicBezTo>
                <a:cubicBezTo>
                  <a:pt x="16130" y="8486"/>
                  <a:pt x="16454" y="7877"/>
                  <a:pt x="16843" y="7877"/>
                </a:cubicBezTo>
                <a:cubicBezTo>
                  <a:pt x="17016" y="7877"/>
                  <a:pt x="17168" y="7998"/>
                  <a:pt x="17276" y="8202"/>
                </a:cubicBezTo>
                <a:cubicBezTo>
                  <a:pt x="17276" y="7958"/>
                  <a:pt x="17276" y="7958"/>
                  <a:pt x="17276" y="7958"/>
                </a:cubicBezTo>
                <a:cubicBezTo>
                  <a:pt x="17751" y="7958"/>
                  <a:pt x="17751" y="7958"/>
                  <a:pt x="17751" y="7958"/>
                </a:cubicBezTo>
                <a:lnTo>
                  <a:pt x="17751" y="10678"/>
                </a:lnTo>
                <a:close/>
                <a:moveTo>
                  <a:pt x="17276" y="9338"/>
                </a:moveTo>
                <a:cubicBezTo>
                  <a:pt x="17276" y="8932"/>
                  <a:pt x="17124" y="8648"/>
                  <a:pt x="16930" y="8648"/>
                </a:cubicBezTo>
                <a:cubicBezTo>
                  <a:pt x="16735" y="8648"/>
                  <a:pt x="16584" y="8932"/>
                  <a:pt x="16584" y="9338"/>
                </a:cubicBezTo>
                <a:cubicBezTo>
                  <a:pt x="16584" y="9744"/>
                  <a:pt x="16735" y="10029"/>
                  <a:pt x="16930" y="10029"/>
                </a:cubicBezTo>
                <a:cubicBezTo>
                  <a:pt x="17124" y="10029"/>
                  <a:pt x="17276" y="9744"/>
                  <a:pt x="17276" y="9338"/>
                </a:cubicBezTo>
                <a:moveTo>
                  <a:pt x="18076" y="6780"/>
                </a:moveTo>
                <a:cubicBezTo>
                  <a:pt x="18551" y="6780"/>
                  <a:pt x="18551" y="6780"/>
                  <a:pt x="18551" y="6780"/>
                </a:cubicBezTo>
                <a:cubicBezTo>
                  <a:pt x="18551" y="10678"/>
                  <a:pt x="18551" y="10678"/>
                  <a:pt x="18551" y="10678"/>
                </a:cubicBezTo>
                <a:cubicBezTo>
                  <a:pt x="18076" y="10678"/>
                  <a:pt x="18076" y="10678"/>
                  <a:pt x="18076" y="10678"/>
                </a:cubicBezTo>
                <a:lnTo>
                  <a:pt x="18076" y="6780"/>
                </a:lnTo>
                <a:close/>
                <a:moveTo>
                  <a:pt x="11416" y="13805"/>
                </a:moveTo>
                <a:cubicBezTo>
                  <a:pt x="12324" y="13805"/>
                  <a:pt x="12324" y="13805"/>
                  <a:pt x="12324" y="13805"/>
                </a:cubicBezTo>
                <a:cubicBezTo>
                  <a:pt x="12324" y="14617"/>
                  <a:pt x="12324" y="14617"/>
                  <a:pt x="12324" y="14617"/>
                </a:cubicBezTo>
                <a:cubicBezTo>
                  <a:pt x="11416" y="14617"/>
                  <a:pt x="11416" y="14617"/>
                  <a:pt x="11416" y="14617"/>
                </a:cubicBezTo>
                <a:cubicBezTo>
                  <a:pt x="11416" y="15916"/>
                  <a:pt x="11416" y="15916"/>
                  <a:pt x="11416" y="15916"/>
                </a:cubicBezTo>
                <a:cubicBezTo>
                  <a:pt x="10941" y="15916"/>
                  <a:pt x="10941" y="15916"/>
                  <a:pt x="10941" y="15916"/>
                </a:cubicBezTo>
                <a:cubicBezTo>
                  <a:pt x="10941" y="12262"/>
                  <a:pt x="10941" y="12262"/>
                  <a:pt x="10941" y="12262"/>
                </a:cubicBezTo>
                <a:cubicBezTo>
                  <a:pt x="12432" y="12262"/>
                  <a:pt x="12432" y="12262"/>
                  <a:pt x="12432" y="12262"/>
                </a:cubicBezTo>
                <a:cubicBezTo>
                  <a:pt x="12432" y="13074"/>
                  <a:pt x="12432" y="13074"/>
                  <a:pt x="12432" y="13074"/>
                </a:cubicBezTo>
                <a:cubicBezTo>
                  <a:pt x="11416" y="13074"/>
                  <a:pt x="11416" y="13074"/>
                  <a:pt x="11416" y="13074"/>
                </a:cubicBezTo>
                <a:lnTo>
                  <a:pt x="11416" y="13805"/>
                </a:lnTo>
                <a:close/>
                <a:moveTo>
                  <a:pt x="12649" y="12018"/>
                </a:moveTo>
                <a:cubicBezTo>
                  <a:pt x="13103" y="12018"/>
                  <a:pt x="13103" y="12018"/>
                  <a:pt x="13103" y="12018"/>
                </a:cubicBezTo>
                <a:cubicBezTo>
                  <a:pt x="13103" y="15916"/>
                  <a:pt x="13103" y="15916"/>
                  <a:pt x="13103" y="15916"/>
                </a:cubicBezTo>
                <a:cubicBezTo>
                  <a:pt x="12649" y="15916"/>
                  <a:pt x="12649" y="15916"/>
                  <a:pt x="12649" y="15916"/>
                </a:cubicBezTo>
                <a:lnTo>
                  <a:pt x="12649" y="12018"/>
                </a:lnTo>
                <a:close/>
                <a:moveTo>
                  <a:pt x="14962" y="14535"/>
                </a:moveTo>
                <a:cubicBezTo>
                  <a:pt x="14962" y="15388"/>
                  <a:pt x="14595" y="15956"/>
                  <a:pt x="14162" y="15956"/>
                </a:cubicBezTo>
                <a:cubicBezTo>
                  <a:pt x="13730" y="15956"/>
                  <a:pt x="13362" y="15388"/>
                  <a:pt x="13362" y="14535"/>
                </a:cubicBezTo>
                <a:cubicBezTo>
                  <a:pt x="13362" y="13683"/>
                  <a:pt x="13730" y="13114"/>
                  <a:pt x="14162" y="13114"/>
                </a:cubicBezTo>
                <a:cubicBezTo>
                  <a:pt x="14595" y="13114"/>
                  <a:pt x="14962" y="13683"/>
                  <a:pt x="14962" y="14535"/>
                </a:cubicBezTo>
                <a:moveTo>
                  <a:pt x="14508" y="14535"/>
                </a:moveTo>
                <a:cubicBezTo>
                  <a:pt x="14508" y="14129"/>
                  <a:pt x="14335" y="13845"/>
                  <a:pt x="14162" y="13845"/>
                </a:cubicBezTo>
                <a:cubicBezTo>
                  <a:pt x="13968" y="13845"/>
                  <a:pt x="13795" y="14129"/>
                  <a:pt x="13795" y="14535"/>
                </a:cubicBezTo>
                <a:cubicBezTo>
                  <a:pt x="13795" y="14982"/>
                  <a:pt x="13968" y="15226"/>
                  <a:pt x="14162" y="15226"/>
                </a:cubicBezTo>
                <a:cubicBezTo>
                  <a:pt x="14335" y="15226"/>
                  <a:pt x="14508" y="14982"/>
                  <a:pt x="14508" y="14535"/>
                </a:cubicBezTo>
                <a:moveTo>
                  <a:pt x="16259" y="13155"/>
                </a:moveTo>
                <a:cubicBezTo>
                  <a:pt x="16238" y="14048"/>
                  <a:pt x="16238" y="14048"/>
                  <a:pt x="16238" y="14048"/>
                </a:cubicBezTo>
                <a:cubicBezTo>
                  <a:pt x="16151" y="14048"/>
                  <a:pt x="16151" y="14048"/>
                  <a:pt x="16151" y="14048"/>
                </a:cubicBezTo>
                <a:cubicBezTo>
                  <a:pt x="15849" y="14048"/>
                  <a:pt x="15654" y="14332"/>
                  <a:pt x="15654" y="15063"/>
                </a:cubicBezTo>
                <a:cubicBezTo>
                  <a:pt x="15654" y="15916"/>
                  <a:pt x="15654" y="15916"/>
                  <a:pt x="15654" y="15916"/>
                </a:cubicBezTo>
                <a:cubicBezTo>
                  <a:pt x="15200" y="15916"/>
                  <a:pt x="15200" y="15916"/>
                  <a:pt x="15200" y="15916"/>
                </a:cubicBezTo>
                <a:cubicBezTo>
                  <a:pt x="15200" y="13195"/>
                  <a:pt x="15200" y="13195"/>
                  <a:pt x="15200" y="13195"/>
                </a:cubicBezTo>
                <a:cubicBezTo>
                  <a:pt x="15654" y="13195"/>
                  <a:pt x="15654" y="13195"/>
                  <a:pt x="15654" y="13195"/>
                </a:cubicBezTo>
                <a:cubicBezTo>
                  <a:pt x="15654" y="13683"/>
                  <a:pt x="15654" y="13683"/>
                  <a:pt x="15654" y="13683"/>
                </a:cubicBezTo>
                <a:cubicBezTo>
                  <a:pt x="15762" y="13358"/>
                  <a:pt x="15935" y="13155"/>
                  <a:pt x="16151" y="13155"/>
                </a:cubicBezTo>
                <a:cubicBezTo>
                  <a:pt x="16195" y="13155"/>
                  <a:pt x="16238" y="13155"/>
                  <a:pt x="16259" y="13155"/>
                </a:cubicBezTo>
                <a:moveTo>
                  <a:pt x="17989" y="15916"/>
                </a:moveTo>
                <a:cubicBezTo>
                  <a:pt x="17535" y="15916"/>
                  <a:pt x="17535" y="15916"/>
                  <a:pt x="17535" y="15916"/>
                </a:cubicBezTo>
                <a:cubicBezTo>
                  <a:pt x="17535" y="15672"/>
                  <a:pt x="17535" y="15672"/>
                  <a:pt x="17535" y="15672"/>
                </a:cubicBezTo>
                <a:cubicBezTo>
                  <a:pt x="17427" y="15875"/>
                  <a:pt x="17276" y="15997"/>
                  <a:pt x="17081" y="15997"/>
                </a:cubicBezTo>
                <a:cubicBezTo>
                  <a:pt x="16714" y="15997"/>
                  <a:pt x="16389" y="15388"/>
                  <a:pt x="16389" y="14535"/>
                </a:cubicBezTo>
                <a:cubicBezTo>
                  <a:pt x="16389" y="13683"/>
                  <a:pt x="16714" y="13114"/>
                  <a:pt x="17081" y="13114"/>
                </a:cubicBezTo>
                <a:cubicBezTo>
                  <a:pt x="17276" y="13114"/>
                  <a:pt x="17427" y="13195"/>
                  <a:pt x="17535" y="13398"/>
                </a:cubicBezTo>
                <a:cubicBezTo>
                  <a:pt x="17535" y="13195"/>
                  <a:pt x="17535" y="13195"/>
                  <a:pt x="17535" y="13195"/>
                </a:cubicBezTo>
                <a:cubicBezTo>
                  <a:pt x="17989" y="13195"/>
                  <a:pt x="17989" y="13195"/>
                  <a:pt x="17989" y="13195"/>
                </a:cubicBezTo>
                <a:lnTo>
                  <a:pt x="17989" y="15916"/>
                </a:lnTo>
                <a:close/>
                <a:moveTo>
                  <a:pt x="17535" y="14535"/>
                </a:moveTo>
                <a:cubicBezTo>
                  <a:pt x="17535" y="14129"/>
                  <a:pt x="17362" y="13845"/>
                  <a:pt x="17189" y="13845"/>
                </a:cubicBezTo>
                <a:cubicBezTo>
                  <a:pt x="16973" y="13845"/>
                  <a:pt x="16843" y="14129"/>
                  <a:pt x="16843" y="14535"/>
                </a:cubicBezTo>
                <a:cubicBezTo>
                  <a:pt x="16843" y="14941"/>
                  <a:pt x="16973" y="15226"/>
                  <a:pt x="17189" y="15226"/>
                </a:cubicBezTo>
                <a:cubicBezTo>
                  <a:pt x="17362" y="15226"/>
                  <a:pt x="17535" y="14941"/>
                  <a:pt x="17535" y="14535"/>
                </a:cubicBezTo>
                <a:moveTo>
                  <a:pt x="12714" y="21113"/>
                </a:moveTo>
                <a:cubicBezTo>
                  <a:pt x="12238" y="21113"/>
                  <a:pt x="12238" y="21113"/>
                  <a:pt x="12238" y="21113"/>
                </a:cubicBezTo>
                <a:cubicBezTo>
                  <a:pt x="12238" y="19651"/>
                  <a:pt x="12238" y="19651"/>
                  <a:pt x="12238" y="19651"/>
                </a:cubicBezTo>
                <a:cubicBezTo>
                  <a:pt x="11416" y="19651"/>
                  <a:pt x="11416" y="19651"/>
                  <a:pt x="11416" y="19651"/>
                </a:cubicBezTo>
                <a:cubicBezTo>
                  <a:pt x="11416" y="21113"/>
                  <a:pt x="11416" y="21113"/>
                  <a:pt x="11416" y="21113"/>
                </a:cubicBezTo>
                <a:cubicBezTo>
                  <a:pt x="10941" y="21113"/>
                  <a:pt x="10941" y="21113"/>
                  <a:pt x="10941" y="21113"/>
                </a:cubicBezTo>
                <a:cubicBezTo>
                  <a:pt x="10941" y="17459"/>
                  <a:pt x="10941" y="17459"/>
                  <a:pt x="10941" y="17459"/>
                </a:cubicBezTo>
                <a:cubicBezTo>
                  <a:pt x="11416" y="17459"/>
                  <a:pt x="11416" y="17459"/>
                  <a:pt x="11416" y="17459"/>
                </a:cubicBezTo>
                <a:cubicBezTo>
                  <a:pt x="11416" y="18880"/>
                  <a:pt x="11416" y="18880"/>
                  <a:pt x="11416" y="18880"/>
                </a:cubicBezTo>
                <a:cubicBezTo>
                  <a:pt x="12238" y="18880"/>
                  <a:pt x="12238" y="18880"/>
                  <a:pt x="12238" y="18880"/>
                </a:cubicBezTo>
                <a:cubicBezTo>
                  <a:pt x="12238" y="17459"/>
                  <a:pt x="12238" y="17459"/>
                  <a:pt x="12238" y="17459"/>
                </a:cubicBezTo>
                <a:cubicBezTo>
                  <a:pt x="12714" y="17459"/>
                  <a:pt x="12714" y="17459"/>
                  <a:pt x="12714" y="17459"/>
                </a:cubicBezTo>
                <a:lnTo>
                  <a:pt x="12714" y="21113"/>
                </a:lnTo>
                <a:close/>
                <a:moveTo>
                  <a:pt x="14551" y="19732"/>
                </a:moveTo>
                <a:cubicBezTo>
                  <a:pt x="14551" y="20585"/>
                  <a:pt x="14184" y="21153"/>
                  <a:pt x="13751" y="21153"/>
                </a:cubicBezTo>
                <a:cubicBezTo>
                  <a:pt x="13319" y="21153"/>
                  <a:pt x="12951" y="20585"/>
                  <a:pt x="12951" y="19732"/>
                </a:cubicBezTo>
                <a:cubicBezTo>
                  <a:pt x="12951" y="18880"/>
                  <a:pt x="13319" y="18311"/>
                  <a:pt x="13751" y="18311"/>
                </a:cubicBezTo>
                <a:cubicBezTo>
                  <a:pt x="14184" y="18311"/>
                  <a:pt x="14551" y="18880"/>
                  <a:pt x="14551" y="19732"/>
                </a:cubicBezTo>
                <a:moveTo>
                  <a:pt x="14097" y="19732"/>
                </a:moveTo>
                <a:cubicBezTo>
                  <a:pt x="14097" y="19326"/>
                  <a:pt x="13946" y="19042"/>
                  <a:pt x="13751" y="19042"/>
                </a:cubicBezTo>
                <a:cubicBezTo>
                  <a:pt x="13578" y="19042"/>
                  <a:pt x="13405" y="19326"/>
                  <a:pt x="13405" y="19732"/>
                </a:cubicBezTo>
                <a:cubicBezTo>
                  <a:pt x="13405" y="20179"/>
                  <a:pt x="13578" y="20423"/>
                  <a:pt x="13751" y="20423"/>
                </a:cubicBezTo>
                <a:cubicBezTo>
                  <a:pt x="13946" y="20423"/>
                  <a:pt x="14097" y="20179"/>
                  <a:pt x="14097" y="19732"/>
                </a:cubicBezTo>
                <a:moveTo>
                  <a:pt x="14811" y="17215"/>
                </a:moveTo>
                <a:cubicBezTo>
                  <a:pt x="15265" y="17215"/>
                  <a:pt x="15265" y="17215"/>
                  <a:pt x="15265" y="17215"/>
                </a:cubicBezTo>
                <a:cubicBezTo>
                  <a:pt x="15265" y="21113"/>
                  <a:pt x="15265" y="21113"/>
                  <a:pt x="15265" y="21113"/>
                </a:cubicBezTo>
                <a:cubicBezTo>
                  <a:pt x="14811" y="21113"/>
                  <a:pt x="14811" y="21113"/>
                  <a:pt x="14811" y="21113"/>
                </a:cubicBezTo>
                <a:lnTo>
                  <a:pt x="14811" y="17215"/>
                </a:lnTo>
                <a:close/>
                <a:moveTo>
                  <a:pt x="15589" y="17215"/>
                </a:moveTo>
                <a:cubicBezTo>
                  <a:pt x="16065" y="17215"/>
                  <a:pt x="16065" y="17215"/>
                  <a:pt x="16065" y="17215"/>
                </a:cubicBezTo>
                <a:cubicBezTo>
                  <a:pt x="16065" y="21113"/>
                  <a:pt x="16065" y="21113"/>
                  <a:pt x="16065" y="21113"/>
                </a:cubicBezTo>
                <a:cubicBezTo>
                  <a:pt x="15589" y="21113"/>
                  <a:pt x="15589" y="21113"/>
                  <a:pt x="15589" y="21113"/>
                </a:cubicBezTo>
                <a:lnTo>
                  <a:pt x="15589" y="17215"/>
                </a:lnTo>
                <a:close/>
                <a:moveTo>
                  <a:pt x="17924" y="21113"/>
                </a:moveTo>
                <a:cubicBezTo>
                  <a:pt x="17470" y="21113"/>
                  <a:pt x="17470" y="21113"/>
                  <a:pt x="17470" y="21113"/>
                </a:cubicBezTo>
                <a:cubicBezTo>
                  <a:pt x="17470" y="20869"/>
                  <a:pt x="17470" y="20869"/>
                  <a:pt x="17470" y="20869"/>
                </a:cubicBezTo>
                <a:cubicBezTo>
                  <a:pt x="17362" y="21072"/>
                  <a:pt x="17211" y="21194"/>
                  <a:pt x="17016" y="21194"/>
                </a:cubicBezTo>
                <a:cubicBezTo>
                  <a:pt x="16627" y="21194"/>
                  <a:pt x="16303" y="20585"/>
                  <a:pt x="16303" y="19732"/>
                </a:cubicBezTo>
                <a:cubicBezTo>
                  <a:pt x="16303" y="18880"/>
                  <a:pt x="16627" y="18311"/>
                  <a:pt x="17016" y="18311"/>
                </a:cubicBezTo>
                <a:cubicBezTo>
                  <a:pt x="17211" y="18311"/>
                  <a:pt x="17362" y="18392"/>
                  <a:pt x="17470" y="18595"/>
                </a:cubicBezTo>
                <a:cubicBezTo>
                  <a:pt x="17470" y="18392"/>
                  <a:pt x="17470" y="18392"/>
                  <a:pt x="17470" y="18392"/>
                </a:cubicBezTo>
                <a:cubicBezTo>
                  <a:pt x="17924" y="18392"/>
                  <a:pt x="17924" y="18392"/>
                  <a:pt x="17924" y="18392"/>
                </a:cubicBezTo>
                <a:lnTo>
                  <a:pt x="17924" y="21113"/>
                </a:lnTo>
                <a:close/>
                <a:moveTo>
                  <a:pt x="17470" y="19732"/>
                </a:moveTo>
                <a:cubicBezTo>
                  <a:pt x="17470" y="19326"/>
                  <a:pt x="17297" y="19042"/>
                  <a:pt x="17124" y="19042"/>
                </a:cubicBezTo>
                <a:cubicBezTo>
                  <a:pt x="16908" y="19042"/>
                  <a:pt x="16757" y="19326"/>
                  <a:pt x="16757" y="19732"/>
                </a:cubicBezTo>
                <a:cubicBezTo>
                  <a:pt x="16757" y="20179"/>
                  <a:pt x="16908" y="20423"/>
                  <a:pt x="17124" y="20423"/>
                </a:cubicBezTo>
                <a:cubicBezTo>
                  <a:pt x="17297" y="20423"/>
                  <a:pt x="17470" y="20179"/>
                  <a:pt x="17470" y="19732"/>
                </a:cubicBezTo>
                <a:moveTo>
                  <a:pt x="19741" y="19448"/>
                </a:moveTo>
                <a:cubicBezTo>
                  <a:pt x="19741" y="21113"/>
                  <a:pt x="19741" y="21113"/>
                  <a:pt x="19741" y="21113"/>
                </a:cubicBezTo>
                <a:cubicBezTo>
                  <a:pt x="19286" y="21113"/>
                  <a:pt x="19286" y="21113"/>
                  <a:pt x="19286" y="21113"/>
                </a:cubicBezTo>
                <a:cubicBezTo>
                  <a:pt x="19286" y="19611"/>
                  <a:pt x="19286" y="19611"/>
                  <a:pt x="19286" y="19611"/>
                </a:cubicBezTo>
                <a:cubicBezTo>
                  <a:pt x="19286" y="19286"/>
                  <a:pt x="19178" y="19083"/>
                  <a:pt x="19027" y="19083"/>
                </a:cubicBezTo>
                <a:cubicBezTo>
                  <a:pt x="18854" y="19083"/>
                  <a:pt x="18724" y="19326"/>
                  <a:pt x="18724" y="19854"/>
                </a:cubicBezTo>
                <a:cubicBezTo>
                  <a:pt x="18724" y="21113"/>
                  <a:pt x="18724" y="21113"/>
                  <a:pt x="18724" y="21113"/>
                </a:cubicBezTo>
                <a:cubicBezTo>
                  <a:pt x="18270" y="21113"/>
                  <a:pt x="18270" y="21113"/>
                  <a:pt x="18270" y="21113"/>
                </a:cubicBezTo>
                <a:cubicBezTo>
                  <a:pt x="18270" y="18392"/>
                  <a:pt x="18270" y="18392"/>
                  <a:pt x="18270" y="18392"/>
                </a:cubicBezTo>
                <a:cubicBezTo>
                  <a:pt x="18724" y="18392"/>
                  <a:pt x="18724" y="18392"/>
                  <a:pt x="18724" y="18392"/>
                </a:cubicBezTo>
                <a:cubicBezTo>
                  <a:pt x="18724" y="18636"/>
                  <a:pt x="18724" y="18636"/>
                  <a:pt x="18724" y="18636"/>
                </a:cubicBezTo>
                <a:cubicBezTo>
                  <a:pt x="18832" y="18433"/>
                  <a:pt x="18984" y="18311"/>
                  <a:pt x="19178" y="18311"/>
                </a:cubicBezTo>
                <a:cubicBezTo>
                  <a:pt x="19503" y="18311"/>
                  <a:pt x="19741" y="18758"/>
                  <a:pt x="19741" y="19448"/>
                </a:cubicBezTo>
                <a:moveTo>
                  <a:pt x="21600" y="21113"/>
                </a:moveTo>
                <a:cubicBezTo>
                  <a:pt x="21124" y="21113"/>
                  <a:pt x="21124" y="21113"/>
                  <a:pt x="21124" y="21113"/>
                </a:cubicBezTo>
                <a:cubicBezTo>
                  <a:pt x="21124" y="20869"/>
                  <a:pt x="21124" y="20869"/>
                  <a:pt x="21124" y="20869"/>
                </a:cubicBezTo>
                <a:cubicBezTo>
                  <a:pt x="21016" y="21072"/>
                  <a:pt x="20865" y="21194"/>
                  <a:pt x="20692" y="21194"/>
                </a:cubicBezTo>
                <a:cubicBezTo>
                  <a:pt x="20303" y="21194"/>
                  <a:pt x="19978" y="20585"/>
                  <a:pt x="19978" y="19732"/>
                </a:cubicBezTo>
                <a:cubicBezTo>
                  <a:pt x="19978" y="18880"/>
                  <a:pt x="20303" y="18311"/>
                  <a:pt x="20692" y="18311"/>
                </a:cubicBezTo>
                <a:cubicBezTo>
                  <a:pt x="20865" y="18311"/>
                  <a:pt x="21016" y="18392"/>
                  <a:pt x="21124" y="18595"/>
                </a:cubicBezTo>
                <a:cubicBezTo>
                  <a:pt x="21124" y="17215"/>
                  <a:pt x="21124" y="17215"/>
                  <a:pt x="21124" y="17215"/>
                </a:cubicBezTo>
                <a:cubicBezTo>
                  <a:pt x="21600" y="17215"/>
                  <a:pt x="21600" y="17215"/>
                  <a:pt x="21600" y="17215"/>
                </a:cubicBezTo>
                <a:lnTo>
                  <a:pt x="21600" y="21113"/>
                </a:lnTo>
                <a:close/>
                <a:moveTo>
                  <a:pt x="21124" y="19732"/>
                </a:moveTo>
                <a:cubicBezTo>
                  <a:pt x="21124" y="19326"/>
                  <a:pt x="20973" y="19042"/>
                  <a:pt x="20778" y="19042"/>
                </a:cubicBezTo>
                <a:cubicBezTo>
                  <a:pt x="20584" y="19042"/>
                  <a:pt x="20432" y="19326"/>
                  <a:pt x="20432" y="19732"/>
                </a:cubicBezTo>
                <a:cubicBezTo>
                  <a:pt x="20432" y="20179"/>
                  <a:pt x="20584" y="20423"/>
                  <a:pt x="20778" y="20423"/>
                </a:cubicBezTo>
                <a:cubicBezTo>
                  <a:pt x="20973" y="20423"/>
                  <a:pt x="21124" y="20179"/>
                  <a:pt x="21124" y="1973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11786023" y="12712700"/>
            <a:ext cx="5683674" cy="736600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Afbeelding 1" descr="Afbeelding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604" y="12488026"/>
            <a:ext cx="773790" cy="81324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Freeform 49"/>
          <p:cNvSpPr/>
          <p:nvPr/>
        </p:nvSpPr>
        <p:spPr>
          <a:xfrm>
            <a:off x="796926" y="12449188"/>
            <a:ext cx="822326" cy="96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17680" y="3992"/>
                </a:moveTo>
                <a:cubicBezTo>
                  <a:pt x="16263" y="5917"/>
                  <a:pt x="16263" y="5917"/>
                  <a:pt x="16263" y="5917"/>
                </a:cubicBezTo>
                <a:cubicBezTo>
                  <a:pt x="15095" y="5275"/>
                  <a:pt x="15095" y="5275"/>
                  <a:pt x="15095" y="5275"/>
                </a:cubicBezTo>
                <a:cubicBezTo>
                  <a:pt x="16513" y="3350"/>
                  <a:pt x="16513" y="3350"/>
                  <a:pt x="16513" y="3350"/>
                </a:cubicBezTo>
                <a:lnTo>
                  <a:pt x="17680" y="3992"/>
                </a:lnTo>
                <a:close/>
                <a:moveTo>
                  <a:pt x="13927" y="1996"/>
                </a:moveTo>
                <a:cubicBezTo>
                  <a:pt x="15262" y="2352"/>
                  <a:pt x="15262" y="2352"/>
                  <a:pt x="15262" y="2352"/>
                </a:cubicBezTo>
                <a:cubicBezTo>
                  <a:pt x="14344" y="4990"/>
                  <a:pt x="14344" y="4990"/>
                  <a:pt x="14344" y="4990"/>
                </a:cubicBezTo>
                <a:cubicBezTo>
                  <a:pt x="13010" y="4634"/>
                  <a:pt x="13010" y="4634"/>
                  <a:pt x="13010" y="4634"/>
                </a:cubicBezTo>
                <a:lnTo>
                  <a:pt x="13927" y="1996"/>
                </a:lnTo>
                <a:close/>
                <a:moveTo>
                  <a:pt x="10842" y="1283"/>
                </a:moveTo>
                <a:cubicBezTo>
                  <a:pt x="12176" y="1283"/>
                  <a:pt x="12176" y="1283"/>
                  <a:pt x="12176" y="1283"/>
                </a:cubicBezTo>
                <a:cubicBezTo>
                  <a:pt x="12176" y="4562"/>
                  <a:pt x="12176" y="4562"/>
                  <a:pt x="12176" y="4562"/>
                </a:cubicBezTo>
                <a:cubicBezTo>
                  <a:pt x="10842" y="4562"/>
                  <a:pt x="10842" y="4562"/>
                  <a:pt x="10842" y="4562"/>
                </a:cubicBezTo>
                <a:lnTo>
                  <a:pt x="10842" y="1283"/>
                </a:lnTo>
                <a:close/>
                <a:moveTo>
                  <a:pt x="9090" y="1996"/>
                </a:moveTo>
                <a:cubicBezTo>
                  <a:pt x="10008" y="4634"/>
                  <a:pt x="10008" y="4634"/>
                  <a:pt x="10008" y="4634"/>
                </a:cubicBezTo>
                <a:cubicBezTo>
                  <a:pt x="8673" y="4990"/>
                  <a:pt x="8673" y="4990"/>
                  <a:pt x="8673" y="4990"/>
                </a:cubicBezTo>
                <a:cubicBezTo>
                  <a:pt x="7756" y="2352"/>
                  <a:pt x="7756" y="2352"/>
                  <a:pt x="7756" y="2352"/>
                </a:cubicBezTo>
                <a:lnTo>
                  <a:pt x="9090" y="1996"/>
                </a:lnTo>
                <a:close/>
                <a:moveTo>
                  <a:pt x="6505" y="3350"/>
                </a:moveTo>
                <a:cubicBezTo>
                  <a:pt x="7923" y="5275"/>
                  <a:pt x="7923" y="5275"/>
                  <a:pt x="7923" y="5275"/>
                </a:cubicBezTo>
                <a:cubicBezTo>
                  <a:pt x="6755" y="5917"/>
                  <a:pt x="6755" y="5917"/>
                  <a:pt x="6755" y="5917"/>
                </a:cubicBezTo>
                <a:cubicBezTo>
                  <a:pt x="5337" y="3992"/>
                  <a:pt x="5337" y="3992"/>
                  <a:pt x="5337" y="3992"/>
                </a:cubicBezTo>
                <a:lnTo>
                  <a:pt x="6505" y="3350"/>
                </a:lnTo>
                <a:close/>
                <a:moveTo>
                  <a:pt x="11509" y="18250"/>
                </a:moveTo>
                <a:cubicBezTo>
                  <a:pt x="11425" y="18250"/>
                  <a:pt x="11425" y="18250"/>
                  <a:pt x="11425" y="18250"/>
                </a:cubicBezTo>
                <a:cubicBezTo>
                  <a:pt x="11425" y="18250"/>
                  <a:pt x="11425" y="18250"/>
                  <a:pt x="11425" y="18250"/>
                </a:cubicBezTo>
                <a:cubicBezTo>
                  <a:pt x="7005" y="18250"/>
                  <a:pt x="3419" y="15113"/>
                  <a:pt x="3419" y="11335"/>
                </a:cubicBezTo>
                <a:cubicBezTo>
                  <a:pt x="3419" y="9481"/>
                  <a:pt x="4253" y="7699"/>
                  <a:pt x="5838" y="6345"/>
                </a:cubicBezTo>
                <a:cubicBezTo>
                  <a:pt x="5921" y="6345"/>
                  <a:pt x="5921" y="6345"/>
                  <a:pt x="5921" y="6345"/>
                </a:cubicBezTo>
                <a:cubicBezTo>
                  <a:pt x="5921" y="6345"/>
                  <a:pt x="5921" y="6345"/>
                  <a:pt x="5921" y="6345"/>
                </a:cubicBezTo>
                <a:cubicBezTo>
                  <a:pt x="8006" y="6345"/>
                  <a:pt x="10008" y="7057"/>
                  <a:pt x="11509" y="8269"/>
                </a:cubicBezTo>
                <a:cubicBezTo>
                  <a:pt x="13010" y="7057"/>
                  <a:pt x="15012" y="6345"/>
                  <a:pt x="17097" y="6345"/>
                </a:cubicBezTo>
                <a:cubicBezTo>
                  <a:pt x="17097" y="6345"/>
                  <a:pt x="17097" y="6345"/>
                  <a:pt x="17097" y="6345"/>
                </a:cubicBezTo>
                <a:cubicBezTo>
                  <a:pt x="17180" y="6345"/>
                  <a:pt x="17180" y="6345"/>
                  <a:pt x="17180" y="6345"/>
                </a:cubicBezTo>
                <a:cubicBezTo>
                  <a:pt x="18764" y="7699"/>
                  <a:pt x="19598" y="9481"/>
                  <a:pt x="19598" y="11335"/>
                </a:cubicBezTo>
                <a:cubicBezTo>
                  <a:pt x="19598" y="15113"/>
                  <a:pt x="15929" y="18250"/>
                  <a:pt x="11509" y="18250"/>
                </a:cubicBezTo>
                <a:close/>
                <a:moveTo>
                  <a:pt x="11509" y="10479"/>
                </a:moveTo>
                <a:cubicBezTo>
                  <a:pt x="12093" y="11335"/>
                  <a:pt x="12426" y="12261"/>
                  <a:pt x="12426" y="13259"/>
                </a:cubicBezTo>
                <a:cubicBezTo>
                  <a:pt x="12426" y="14257"/>
                  <a:pt x="12093" y="15255"/>
                  <a:pt x="11509" y="16111"/>
                </a:cubicBezTo>
                <a:cubicBezTo>
                  <a:pt x="10925" y="15255"/>
                  <a:pt x="10592" y="14257"/>
                  <a:pt x="10592" y="13259"/>
                </a:cubicBezTo>
                <a:cubicBezTo>
                  <a:pt x="10592" y="12261"/>
                  <a:pt x="10925" y="11335"/>
                  <a:pt x="11509" y="10479"/>
                </a:cubicBezTo>
                <a:close/>
                <a:moveTo>
                  <a:pt x="10425" y="9339"/>
                </a:moveTo>
                <a:cubicBezTo>
                  <a:pt x="9507" y="10479"/>
                  <a:pt x="9007" y="11834"/>
                  <a:pt x="9007" y="13259"/>
                </a:cubicBezTo>
                <a:cubicBezTo>
                  <a:pt x="9007" y="14471"/>
                  <a:pt x="9341" y="15683"/>
                  <a:pt x="10091" y="16752"/>
                </a:cubicBezTo>
                <a:cubicBezTo>
                  <a:pt x="7172" y="16182"/>
                  <a:pt x="5004" y="13901"/>
                  <a:pt x="5004" y="11335"/>
                </a:cubicBezTo>
                <a:cubicBezTo>
                  <a:pt x="5004" y="9980"/>
                  <a:pt x="5588" y="8768"/>
                  <a:pt x="6588" y="7770"/>
                </a:cubicBezTo>
                <a:cubicBezTo>
                  <a:pt x="8006" y="7913"/>
                  <a:pt x="9424" y="8412"/>
                  <a:pt x="10425" y="9339"/>
                </a:cubicBezTo>
                <a:close/>
                <a:moveTo>
                  <a:pt x="16429" y="7770"/>
                </a:moveTo>
                <a:cubicBezTo>
                  <a:pt x="17430" y="8768"/>
                  <a:pt x="18014" y="9980"/>
                  <a:pt x="18014" y="11335"/>
                </a:cubicBezTo>
                <a:cubicBezTo>
                  <a:pt x="18014" y="13901"/>
                  <a:pt x="15846" y="16182"/>
                  <a:pt x="12927" y="16752"/>
                </a:cubicBezTo>
                <a:cubicBezTo>
                  <a:pt x="13677" y="15683"/>
                  <a:pt x="14011" y="14471"/>
                  <a:pt x="14011" y="13259"/>
                </a:cubicBezTo>
                <a:cubicBezTo>
                  <a:pt x="14011" y="11834"/>
                  <a:pt x="13510" y="10479"/>
                  <a:pt x="12593" y="9339"/>
                </a:cubicBezTo>
                <a:cubicBezTo>
                  <a:pt x="13594" y="8412"/>
                  <a:pt x="15012" y="7913"/>
                  <a:pt x="16429" y="777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2" name="logo 3"/>
          <p:cNvSpPr/>
          <p:nvPr/>
        </p:nvSpPr>
        <p:spPr>
          <a:xfrm>
            <a:off x="1641477" y="12744476"/>
            <a:ext cx="695327" cy="49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6" y="3990"/>
                </a:moveTo>
                <a:cubicBezTo>
                  <a:pt x="1282" y="3990"/>
                  <a:pt x="1282" y="3990"/>
                  <a:pt x="1282" y="3990"/>
                </a:cubicBezTo>
                <a:cubicBezTo>
                  <a:pt x="2466" y="5916"/>
                  <a:pt x="2466" y="5916"/>
                  <a:pt x="2466" y="5916"/>
                </a:cubicBezTo>
                <a:cubicBezTo>
                  <a:pt x="3649" y="5916"/>
                  <a:pt x="3649" y="5916"/>
                  <a:pt x="3649" y="5916"/>
                </a:cubicBezTo>
                <a:cubicBezTo>
                  <a:pt x="2367" y="3990"/>
                  <a:pt x="2367" y="3990"/>
                  <a:pt x="2367" y="3990"/>
                </a:cubicBezTo>
                <a:cubicBezTo>
                  <a:pt x="3058" y="3715"/>
                  <a:pt x="3452" y="3164"/>
                  <a:pt x="3452" y="2201"/>
                </a:cubicBezTo>
                <a:cubicBezTo>
                  <a:pt x="3452" y="1101"/>
                  <a:pt x="2860" y="413"/>
                  <a:pt x="1973" y="4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5916"/>
                  <a:pt x="0" y="5916"/>
                  <a:pt x="0" y="5916"/>
                </a:cubicBezTo>
                <a:cubicBezTo>
                  <a:pt x="986" y="5916"/>
                  <a:pt x="986" y="5916"/>
                  <a:pt x="986" y="5916"/>
                </a:cubicBezTo>
                <a:lnTo>
                  <a:pt x="986" y="3990"/>
                </a:lnTo>
                <a:close/>
                <a:moveTo>
                  <a:pt x="986" y="1513"/>
                </a:moveTo>
                <a:cubicBezTo>
                  <a:pt x="1874" y="1513"/>
                  <a:pt x="1874" y="1513"/>
                  <a:pt x="1874" y="1513"/>
                </a:cubicBezTo>
                <a:cubicBezTo>
                  <a:pt x="2268" y="1513"/>
                  <a:pt x="2466" y="1789"/>
                  <a:pt x="2466" y="2201"/>
                </a:cubicBezTo>
                <a:cubicBezTo>
                  <a:pt x="2466" y="2614"/>
                  <a:pt x="2268" y="2889"/>
                  <a:pt x="1874" y="2889"/>
                </a:cubicBezTo>
                <a:cubicBezTo>
                  <a:pt x="986" y="2889"/>
                  <a:pt x="986" y="2889"/>
                  <a:pt x="986" y="2889"/>
                </a:cubicBezTo>
                <a:lnTo>
                  <a:pt x="986" y="1513"/>
                </a:lnTo>
                <a:close/>
                <a:moveTo>
                  <a:pt x="5425" y="6054"/>
                </a:moveTo>
                <a:cubicBezTo>
                  <a:pt x="6312" y="6054"/>
                  <a:pt x="7003" y="5090"/>
                  <a:pt x="7003" y="3852"/>
                </a:cubicBezTo>
                <a:cubicBezTo>
                  <a:pt x="7003" y="2476"/>
                  <a:pt x="6312" y="1651"/>
                  <a:pt x="5425" y="1651"/>
                </a:cubicBezTo>
                <a:cubicBezTo>
                  <a:pt x="4537" y="1651"/>
                  <a:pt x="3748" y="2476"/>
                  <a:pt x="3748" y="3852"/>
                </a:cubicBezTo>
                <a:cubicBezTo>
                  <a:pt x="3748" y="5090"/>
                  <a:pt x="4537" y="6054"/>
                  <a:pt x="5425" y="6054"/>
                </a:cubicBezTo>
                <a:close/>
                <a:moveTo>
                  <a:pt x="5425" y="2752"/>
                </a:moveTo>
                <a:cubicBezTo>
                  <a:pt x="5819" y="2752"/>
                  <a:pt x="6115" y="3164"/>
                  <a:pt x="6115" y="3852"/>
                </a:cubicBezTo>
                <a:cubicBezTo>
                  <a:pt x="6115" y="4540"/>
                  <a:pt x="5819" y="4953"/>
                  <a:pt x="5425" y="4953"/>
                </a:cubicBezTo>
                <a:cubicBezTo>
                  <a:pt x="5030" y="4953"/>
                  <a:pt x="4734" y="4540"/>
                  <a:pt x="4734" y="3852"/>
                </a:cubicBezTo>
                <a:cubicBezTo>
                  <a:pt x="4734" y="3164"/>
                  <a:pt x="5030" y="2752"/>
                  <a:pt x="5425" y="2752"/>
                </a:cubicBezTo>
                <a:close/>
                <a:moveTo>
                  <a:pt x="8285" y="5778"/>
                </a:moveTo>
                <a:cubicBezTo>
                  <a:pt x="7101" y="1789"/>
                  <a:pt x="7101" y="1789"/>
                  <a:pt x="7101" y="1789"/>
                </a:cubicBezTo>
                <a:cubicBezTo>
                  <a:pt x="8088" y="1789"/>
                  <a:pt x="8088" y="1789"/>
                  <a:pt x="8088" y="1789"/>
                </a:cubicBezTo>
                <a:cubicBezTo>
                  <a:pt x="8778" y="4127"/>
                  <a:pt x="8778" y="4127"/>
                  <a:pt x="8778" y="4127"/>
                </a:cubicBezTo>
                <a:cubicBezTo>
                  <a:pt x="9468" y="1789"/>
                  <a:pt x="9468" y="1789"/>
                  <a:pt x="9468" y="1789"/>
                </a:cubicBezTo>
                <a:cubicBezTo>
                  <a:pt x="10553" y="1789"/>
                  <a:pt x="10553" y="1789"/>
                  <a:pt x="10553" y="1789"/>
                </a:cubicBezTo>
                <a:cubicBezTo>
                  <a:pt x="8778" y="7292"/>
                  <a:pt x="8778" y="7292"/>
                  <a:pt x="8778" y="7292"/>
                </a:cubicBezTo>
                <a:cubicBezTo>
                  <a:pt x="7792" y="7292"/>
                  <a:pt x="7792" y="7292"/>
                  <a:pt x="7792" y="7292"/>
                </a:cubicBezTo>
                <a:lnTo>
                  <a:pt x="8285" y="5778"/>
                </a:lnTo>
                <a:close/>
                <a:moveTo>
                  <a:pt x="11934" y="6054"/>
                </a:moveTo>
                <a:cubicBezTo>
                  <a:pt x="12329" y="6054"/>
                  <a:pt x="12625" y="5778"/>
                  <a:pt x="12921" y="5503"/>
                </a:cubicBezTo>
                <a:cubicBezTo>
                  <a:pt x="12921" y="5916"/>
                  <a:pt x="12921" y="5916"/>
                  <a:pt x="12921" y="5916"/>
                </a:cubicBezTo>
                <a:cubicBezTo>
                  <a:pt x="13808" y="5916"/>
                  <a:pt x="13808" y="5916"/>
                  <a:pt x="13808" y="5916"/>
                </a:cubicBezTo>
                <a:cubicBezTo>
                  <a:pt x="13808" y="1789"/>
                  <a:pt x="13808" y="1789"/>
                  <a:pt x="13808" y="1789"/>
                </a:cubicBezTo>
                <a:cubicBezTo>
                  <a:pt x="12921" y="1789"/>
                  <a:pt x="12921" y="1789"/>
                  <a:pt x="12921" y="1789"/>
                </a:cubicBezTo>
                <a:cubicBezTo>
                  <a:pt x="12921" y="2064"/>
                  <a:pt x="12921" y="2064"/>
                  <a:pt x="12921" y="2064"/>
                </a:cubicBezTo>
                <a:cubicBezTo>
                  <a:pt x="12625" y="1789"/>
                  <a:pt x="12329" y="1651"/>
                  <a:pt x="11934" y="1651"/>
                </a:cubicBezTo>
                <a:cubicBezTo>
                  <a:pt x="11244" y="1651"/>
                  <a:pt x="10553" y="2476"/>
                  <a:pt x="10553" y="3852"/>
                </a:cubicBezTo>
                <a:cubicBezTo>
                  <a:pt x="10553" y="5090"/>
                  <a:pt x="11244" y="6054"/>
                  <a:pt x="11934" y="6054"/>
                </a:cubicBezTo>
                <a:close/>
                <a:moveTo>
                  <a:pt x="12132" y="2752"/>
                </a:moveTo>
                <a:cubicBezTo>
                  <a:pt x="12526" y="2752"/>
                  <a:pt x="12921" y="3164"/>
                  <a:pt x="12921" y="3852"/>
                </a:cubicBezTo>
                <a:cubicBezTo>
                  <a:pt x="12921" y="4403"/>
                  <a:pt x="12526" y="4953"/>
                  <a:pt x="12132" y="4953"/>
                </a:cubicBezTo>
                <a:cubicBezTo>
                  <a:pt x="11737" y="4953"/>
                  <a:pt x="11441" y="4403"/>
                  <a:pt x="11441" y="3852"/>
                </a:cubicBezTo>
                <a:cubicBezTo>
                  <a:pt x="11441" y="3164"/>
                  <a:pt x="11737" y="2752"/>
                  <a:pt x="12132" y="2752"/>
                </a:cubicBezTo>
                <a:close/>
                <a:moveTo>
                  <a:pt x="15485" y="5916"/>
                </a:moveTo>
                <a:cubicBezTo>
                  <a:pt x="14499" y="5916"/>
                  <a:pt x="14499" y="5916"/>
                  <a:pt x="14499" y="5916"/>
                </a:cubicBezTo>
                <a:cubicBezTo>
                  <a:pt x="14499" y="0"/>
                  <a:pt x="14499" y="0"/>
                  <a:pt x="14499" y="0"/>
                </a:cubicBezTo>
                <a:cubicBezTo>
                  <a:pt x="15485" y="0"/>
                  <a:pt x="15485" y="0"/>
                  <a:pt x="15485" y="0"/>
                </a:cubicBezTo>
                <a:lnTo>
                  <a:pt x="15485" y="5916"/>
                </a:lnTo>
                <a:close/>
                <a:moveTo>
                  <a:pt x="986" y="9493"/>
                </a:moveTo>
                <a:cubicBezTo>
                  <a:pt x="986" y="10594"/>
                  <a:pt x="986" y="10594"/>
                  <a:pt x="986" y="10594"/>
                </a:cubicBezTo>
                <a:cubicBezTo>
                  <a:pt x="2860" y="10594"/>
                  <a:pt x="2860" y="10594"/>
                  <a:pt x="2860" y="10594"/>
                </a:cubicBezTo>
                <a:cubicBezTo>
                  <a:pt x="2860" y="11694"/>
                  <a:pt x="2860" y="11694"/>
                  <a:pt x="2860" y="11694"/>
                </a:cubicBezTo>
                <a:cubicBezTo>
                  <a:pt x="986" y="11694"/>
                  <a:pt x="986" y="11694"/>
                  <a:pt x="986" y="11694"/>
                </a:cubicBezTo>
                <a:cubicBezTo>
                  <a:pt x="986" y="13758"/>
                  <a:pt x="986" y="13758"/>
                  <a:pt x="986" y="13758"/>
                </a:cubicBezTo>
                <a:cubicBezTo>
                  <a:pt x="0" y="13758"/>
                  <a:pt x="0" y="13758"/>
                  <a:pt x="0" y="13758"/>
                </a:cubicBezTo>
                <a:cubicBezTo>
                  <a:pt x="0" y="8255"/>
                  <a:pt x="0" y="8255"/>
                  <a:pt x="0" y="8255"/>
                </a:cubicBezTo>
                <a:cubicBezTo>
                  <a:pt x="3058" y="8255"/>
                  <a:pt x="3058" y="8255"/>
                  <a:pt x="3058" y="8255"/>
                </a:cubicBezTo>
                <a:cubicBezTo>
                  <a:pt x="3058" y="9493"/>
                  <a:pt x="3058" y="9493"/>
                  <a:pt x="3058" y="9493"/>
                </a:cubicBezTo>
                <a:lnTo>
                  <a:pt x="986" y="9493"/>
                </a:lnTo>
                <a:close/>
                <a:moveTo>
                  <a:pt x="3452" y="7842"/>
                </a:moveTo>
                <a:cubicBezTo>
                  <a:pt x="4438" y="7842"/>
                  <a:pt x="4438" y="7842"/>
                  <a:pt x="4438" y="7842"/>
                </a:cubicBezTo>
                <a:cubicBezTo>
                  <a:pt x="4438" y="13758"/>
                  <a:pt x="4438" y="13758"/>
                  <a:pt x="4438" y="13758"/>
                </a:cubicBezTo>
                <a:cubicBezTo>
                  <a:pt x="3452" y="13758"/>
                  <a:pt x="3452" y="13758"/>
                  <a:pt x="3452" y="13758"/>
                </a:cubicBezTo>
                <a:lnTo>
                  <a:pt x="3452" y="7842"/>
                </a:lnTo>
                <a:close/>
                <a:moveTo>
                  <a:pt x="6608" y="9493"/>
                </a:moveTo>
                <a:cubicBezTo>
                  <a:pt x="5622" y="9493"/>
                  <a:pt x="4932" y="10318"/>
                  <a:pt x="4932" y="11694"/>
                </a:cubicBezTo>
                <a:cubicBezTo>
                  <a:pt x="4932" y="12932"/>
                  <a:pt x="5622" y="13758"/>
                  <a:pt x="6608" y="13758"/>
                </a:cubicBezTo>
                <a:cubicBezTo>
                  <a:pt x="7397" y="13758"/>
                  <a:pt x="8186" y="12932"/>
                  <a:pt x="8186" y="11694"/>
                </a:cubicBezTo>
                <a:cubicBezTo>
                  <a:pt x="8186" y="10318"/>
                  <a:pt x="7397" y="9493"/>
                  <a:pt x="6608" y="9493"/>
                </a:cubicBezTo>
                <a:close/>
                <a:moveTo>
                  <a:pt x="6608" y="12657"/>
                </a:moveTo>
                <a:cubicBezTo>
                  <a:pt x="6214" y="12657"/>
                  <a:pt x="5819" y="12245"/>
                  <a:pt x="5819" y="11694"/>
                </a:cubicBezTo>
                <a:cubicBezTo>
                  <a:pt x="5819" y="11006"/>
                  <a:pt x="6214" y="10594"/>
                  <a:pt x="6608" y="10594"/>
                </a:cubicBezTo>
                <a:cubicBezTo>
                  <a:pt x="6904" y="10594"/>
                  <a:pt x="7299" y="11006"/>
                  <a:pt x="7299" y="11694"/>
                </a:cubicBezTo>
                <a:cubicBezTo>
                  <a:pt x="7299" y="12245"/>
                  <a:pt x="6904" y="12657"/>
                  <a:pt x="6608" y="12657"/>
                </a:cubicBezTo>
                <a:close/>
                <a:moveTo>
                  <a:pt x="10652" y="9493"/>
                </a:moveTo>
                <a:cubicBezTo>
                  <a:pt x="10751" y="9493"/>
                  <a:pt x="10751" y="9631"/>
                  <a:pt x="10849" y="9631"/>
                </a:cubicBezTo>
                <a:cubicBezTo>
                  <a:pt x="10751" y="10869"/>
                  <a:pt x="10751" y="10869"/>
                  <a:pt x="10751" y="10869"/>
                </a:cubicBezTo>
                <a:cubicBezTo>
                  <a:pt x="10652" y="10869"/>
                  <a:pt x="10652" y="10869"/>
                  <a:pt x="10652" y="10869"/>
                </a:cubicBezTo>
                <a:cubicBezTo>
                  <a:pt x="9962" y="10869"/>
                  <a:pt x="9567" y="11419"/>
                  <a:pt x="9567" y="12382"/>
                </a:cubicBezTo>
                <a:cubicBezTo>
                  <a:pt x="9567" y="13758"/>
                  <a:pt x="9567" y="13758"/>
                  <a:pt x="9567" y="13758"/>
                </a:cubicBezTo>
                <a:cubicBezTo>
                  <a:pt x="8679" y="13758"/>
                  <a:pt x="8679" y="13758"/>
                  <a:pt x="8679" y="13758"/>
                </a:cubicBezTo>
                <a:cubicBezTo>
                  <a:pt x="8679" y="9631"/>
                  <a:pt x="8679" y="9631"/>
                  <a:pt x="8679" y="9631"/>
                </a:cubicBezTo>
                <a:cubicBezTo>
                  <a:pt x="9567" y="9631"/>
                  <a:pt x="9567" y="9631"/>
                  <a:pt x="9567" y="9631"/>
                </a:cubicBezTo>
                <a:cubicBezTo>
                  <a:pt x="9567" y="10456"/>
                  <a:pt x="9567" y="10456"/>
                  <a:pt x="9567" y="10456"/>
                </a:cubicBezTo>
                <a:cubicBezTo>
                  <a:pt x="9863" y="9906"/>
                  <a:pt x="10159" y="9493"/>
                  <a:pt x="10652" y="9493"/>
                </a:cubicBezTo>
                <a:close/>
                <a:moveTo>
                  <a:pt x="13414" y="9906"/>
                </a:moveTo>
                <a:cubicBezTo>
                  <a:pt x="13216" y="9631"/>
                  <a:pt x="12921" y="9493"/>
                  <a:pt x="12526" y="9493"/>
                </a:cubicBezTo>
                <a:cubicBezTo>
                  <a:pt x="11737" y="9493"/>
                  <a:pt x="11047" y="10318"/>
                  <a:pt x="11047" y="11694"/>
                </a:cubicBezTo>
                <a:cubicBezTo>
                  <a:pt x="11047" y="12932"/>
                  <a:pt x="11737" y="13896"/>
                  <a:pt x="12526" y="13896"/>
                </a:cubicBezTo>
                <a:cubicBezTo>
                  <a:pt x="12921" y="13896"/>
                  <a:pt x="13216" y="13620"/>
                  <a:pt x="13414" y="13345"/>
                </a:cubicBezTo>
                <a:cubicBezTo>
                  <a:pt x="13414" y="13758"/>
                  <a:pt x="13414" y="13758"/>
                  <a:pt x="13414" y="13758"/>
                </a:cubicBezTo>
                <a:cubicBezTo>
                  <a:pt x="14301" y="13758"/>
                  <a:pt x="14301" y="13758"/>
                  <a:pt x="14301" y="13758"/>
                </a:cubicBezTo>
                <a:cubicBezTo>
                  <a:pt x="14301" y="9631"/>
                  <a:pt x="14301" y="9631"/>
                  <a:pt x="14301" y="9631"/>
                </a:cubicBezTo>
                <a:cubicBezTo>
                  <a:pt x="13414" y="9631"/>
                  <a:pt x="13414" y="9631"/>
                  <a:pt x="13414" y="9631"/>
                </a:cubicBezTo>
                <a:lnTo>
                  <a:pt x="13414" y="9906"/>
                </a:lnTo>
                <a:close/>
                <a:moveTo>
                  <a:pt x="12723" y="12657"/>
                </a:moveTo>
                <a:cubicBezTo>
                  <a:pt x="12230" y="12657"/>
                  <a:pt x="11934" y="12245"/>
                  <a:pt x="11934" y="11694"/>
                </a:cubicBezTo>
                <a:cubicBezTo>
                  <a:pt x="11934" y="11006"/>
                  <a:pt x="12230" y="10594"/>
                  <a:pt x="12723" y="10594"/>
                </a:cubicBezTo>
                <a:cubicBezTo>
                  <a:pt x="13019" y="10594"/>
                  <a:pt x="13414" y="11006"/>
                  <a:pt x="13414" y="11694"/>
                </a:cubicBezTo>
                <a:cubicBezTo>
                  <a:pt x="13414" y="12245"/>
                  <a:pt x="13019" y="12657"/>
                  <a:pt x="12723" y="12657"/>
                </a:cubicBezTo>
                <a:close/>
                <a:moveTo>
                  <a:pt x="2663" y="16097"/>
                </a:moveTo>
                <a:cubicBezTo>
                  <a:pt x="3649" y="16097"/>
                  <a:pt x="3649" y="16097"/>
                  <a:pt x="3649" y="16097"/>
                </a:cubicBezTo>
                <a:cubicBezTo>
                  <a:pt x="3649" y="21600"/>
                  <a:pt x="3649" y="21600"/>
                  <a:pt x="3649" y="21600"/>
                </a:cubicBezTo>
                <a:cubicBezTo>
                  <a:pt x="2663" y="21600"/>
                  <a:pt x="2663" y="21600"/>
                  <a:pt x="2663" y="21600"/>
                </a:cubicBezTo>
                <a:cubicBezTo>
                  <a:pt x="2663" y="19399"/>
                  <a:pt x="2663" y="19399"/>
                  <a:pt x="2663" y="19399"/>
                </a:cubicBezTo>
                <a:cubicBezTo>
                  <a:pt x="986" y="19399"/>
                  <a:pt x="986" y="19399"/>
                  <a:pt x="986" y="19399"/>
                </a:cubicBezTo>
                <a:cubicBezTo>
                  <a:pt x="986" y="21600"/>
                  <a:pt x="986" y="21600"/>
                  <a:pt x="986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6097"/>
                  <a:pt x="0" y="16097"/>
                  <a:pt x="0" y="16097"/>
                </a:cubicBezTo>
                <a:cubicBezTo>
                  <a:pt x="986" y="16097"/>
                  <a:pt x="986" y="16097"/>
                  <a:pt x="986" y="16097"/>
                </a:cubicBezTo>
                <a:cubicBezTo>
                  <a:pt x="986" y="18161"/>
                  <a:pt x="986" y="18161"/>
                  <a:pt x="986" y="18161"/>
                </a:cubicBezTo>
                <a:cubicBezTo>
                  <a:pt x="2663" y="18161"/>
                  <a:pt x="2663" y="18161"/>
                  <a:pt x="2663" y="18161"/>
                </a:cubicBezTo>
                <a:lnTo>
                  <a:pt x="2663" y="16097"/>
                </a:lnTo>
                <a:close/>
                <a:moveTo>
                  <a:pt x="5721" y="17335"/>
                </a:moveTo>
                <a:cubicBezTo>
                  <a:pt x="4833" y="17335"/>
                  <a:pt x="4142" y="18161"/>
                  <a:pt x="4142" y="19536"/>
                </a:cubicBezTo>
                <a:cubicBezTo>
                  <a:pt x="4142" y="20775"/>
                  <a:pt x="4833" y="21600"/>
                  <a:pt x="5721" y="21600"/>
                </a:cubicBezTo>
                <a:cubicBezTo>
                  <a:pt x="6608" y="21600"/>
                  <a:pt x="7397" y="20775"/>
                  <a:pt x="7397" y="19536"/>
                </a:cubicBezTo>
                <a:cubicBezTo>
                  <a:pt x="7397" y="18161"/>
                  <a:pt x="6608" y="17335"/>
                  <a:pt x="5721" y="17335"/>
                </a:cubicBezTo>
                <a:close/>
                <a:moveTo>
                  <a:pt x="5721" y="20499"/>
                </a:moveTo>
                <a:cubicBezTo>
                  <a:pt x="5326" y="20499"/>
                  <a:pt x="5030" y="20087"/>
                  <a:pt x="5030" y="19536"/>
                </a:cubicBezTo>
                <a:cubicBezTo>
                  <a:pt x="5030" y="18848"/>
                  <a:pt x="5326" y="18436"/>
                  <a:pt x="5721" y="18436"/>
                </a:cubicBezTo>
                <a:cubicBezTo>
                  <a:pt x="6115" y="18436"/>
                  <a:pt x="6411" y="18848"/>
                  <a:pt x="6411" y="19536"/>
                </a:cubicBezTo>
                <a:cubicBezTo>
                  <a:pt x="6411" y="20087"/>
                  <a:pt x="6115" y="20499"/>
                  <a:pt x="5721" y="20499"/>
                </a:cubicBezTo>
                <a:close/>
                <a:moveTo>
                  <a:pt x="7890" y="15684"/>
                </a:moveTo>
                <a:cubicBezTo>
                  <a:pt x="8778" y="15684"/>
                  <a:pt x="8778" y="15684"/>
                  <a:pt x="8778" y="15684"/>
                </a:cubicBezTo>
                <a:cubicBezTo>
                  <a:pt x="8778" y="21600"/>
                  <a:pt x="8778" y="21600"/>
                  <a:pt x="8778" y="21600"/>
                </a:cubicBezTo>
                <a:cubicBezTo>
                  <a:pt x="7890" y="21600"/>
                  <a:pt x="7890" y="21600"/>
                  <a:pt x="7890" y="21600"/>
                </a:cubicBezTo>
                <a:lnTo>
                  <a:pt x="7890" y="15684"/>
                </a:lnTo>
                <a:close/>
                <a:moveTo>
                  <a:pt x="9468" y="15684"/>
                </a:moveTo>
                <a:cubicBezTo>
                  <a:pt x="10455" y="15684"/>
                  <a:pt x="10455" y="15684"/>
                  <a:pt x="10455" y="15684"/>
                </a:cubicBezTo>
                <a:cubicBezTo>
                  <a:pt x="10455" y="21600"/>
                  <a:pt x="10455" y="21600"/>
                  <a:pt x="10455" y="21600"/>
                </a:cubicBezTo>
                <a:cubicBezTo>
                  <a:pt x="9468" y="21600"/>
                  <a:pt x="9468" y="21600"/>
                  <a:pt x="9468" y="21600"/>
                </a:cubicBezTo>
                <a:lnTo>
                  <a:pt x="9468" y="15684"/>
                </a:lnTo>
                <a:close/>
                <a:moveTo>
                  <a:pt x="13315" y="17748"/>
                </a:moveTo>
                <a:cubicBezTo>
                  <a:pt x="13019" y="17473"/>
                  <a:pt x="12723" y="17335"/>
                  <a:pt x="12329" y="17335"/>
                </a:cubicBezTo>
                <a:cubicBezTo>
                  <a:pt x="11540" y="17335"/>
                  <a:pt x="10948" y="18161"/>
                  <a:pt x="10948" y="19536"/>
                </a:cubicBezTo>
                <a:cubicBezTo>
                  <a:pt x="10948" y="20775"/>
                  <a:pt x="11540" y="21600"/>
                  <a:pt x="12329" y="21600"/>
                </a:cubicBezTo>
                <a:cubicBezTo>
                  <a:pt x="12723" y="21600"/>
                  <a:pt x="13019" y="21462"/>
                  <a:pt x="13315" y="21187"/>
                </a:cubicBezTo>
                <a:cubicBezTo>
                  <a:pt x="13315" y="21600"/>
                  <a:pt x="13315" y="21600"/>
                  <a:pt x="13315" y="21600"/>
                </a:cubicBezTo>
                <a:cubicBezTo>
                  <a:pt x="14203" y="21600"/>
                  <a:pt x="14203" y="21600"/>
                  <a:pt x="14203" y="21600"/>
                </a:cubicBezTo>
                <a:cubicBezTo>
                  <a:pt x="14203" y="17473"/>
                  <a:pt x="14203" y="17473"/>
                  <a:pt x="14203" y="17473"/>
                </a:cubicBezTo>
                <a:cubicBezTo>
                  <a:pt x="13315" y="17473"/>
                  <a:pt x="13315" y="17473"/>
                  <a:pt x="13315" y="17473"/>
                </a:cubicBezTo>
                <a:lnTo>
                  <a:pt x="13315" y="17748"/>
                </a:lnTo>
                <a:close/>
                <a:moveTo>
                  <a:pt x="12526" y="20499"/>
                </a:moveTo>
                <a:cubicBezTo>
                  <a:pt x="12132" y="20499"/>
                  <a:pt x="11836" y="20087"/>
                  <a:pt x="11836" y="19536"/>
                </a:cubicBezTo>
                <a:cubicBezTo>
                  <a:pt x="11836" y="18848"/>
                  <a:pt x="12132" y="18436"/>
                  <a:pt x="12526" y="18436"/>
                </a:cubicBezTo>
                <a:cubicBezTo>
                  <a:pt x="12921" y="18436"/>
                  <a:pt x="13315" y="18848"/>
                  <a:pt x="13315" y="19536"/>
                </a:cubicBezTo>
                <a:cubicBezTo>
                  <a:pt x="13315" y="20087"/>
                  <a:pt x="12921" y="20499"/>
                  <a:pt x="12526" y="20499"/>
                </a:cubicBezTo>
                <a:close/>
                <a:moveTo>
                  <a:pt x="17852" y="18986"/>
                </a:moveTo>
                <a:cubicBezTo>
                  <a:pt x="17852" y="21600"/>
                  <a:pt x="17852" y="21600"/>
                  <a:pt x="17852" y="21600"/>
                </a:cubicBezTo>
                <a:cubicBezTo>
                  <a:pt x="16964" y="21600"/>
                  <a:pt x="16964" y="21600"/>
                  <a:pt x="16964" y="21600"/>
                </a:cubicBezTo>
                <a:cubicBezTo>
                  <a:pt x="16964" y="19261"/>
                  <a:pt x="16964" y="19261"/>
                  <a:pt x="16964" y="19261"/>
                </a:cubicBezTo>
                <a:cubicBezTo>
                  <a:pt x="16964" y="18848"/>
                  <a:pt x="16767" y="18436"/>
                  <a:pt x="16471" y="18436"/>
                </a:cubicBezTo>
                <a:cubicBezTo>
                  <a:pt x="16077" y="18436"/>
                  <a:pt x="15781" y="18848"/>
                  <a:pt x="15781" y="19674"/>
                </a:cubicBezTo>
                <a:cubicBezTo>
                  <a:pt x="15781" y="21600"/>
                  <a:pt x="15781" y="21600"/>
                  <a:pt x="15781" y="21600"/>
                </a:cubicBezTo>
                <a:cubicBezTo>
                  <a:pt x="14893" y="21600"/>
                  <a:pt x="14893" y="21600"/>
                  <a:pt x="14893" y="21600"/>
                </a:cubicBezTo>
                <a:cubicBezTo>
                  <a:pt x="14893" y="17473"/>
                  <a:pt x="14893" y="17473"/>
                  <a:pt x="14893" y="17473"/>
                </a:cubicBezTo>
                <a:cubicBezTo>
                  <a:pt x="15781" y="17473"/>
                  <a:pt x="15781" y="17473"/>
                  <a:pt x="15781" y="17473"/>
                </a:cubicBezTo>
                <a:cubicBezTo>
                  <a:pt x="15781" y="17885"/>
                  <a:pt x="15781" y="17885"/>
                  <a:pt x="15781" y="17885"/>
                </a:cubicBezTo>
                <a:cubicBezTo>
                  <a:pt x="16077" y="17473"/>
                  <a:pt x="16373" y="17335"/>
                  <a:pt x="16767" y="17335"/>
                </a:cubicBezTo>
                <a:cubicBezTo>
                  <a:pt x="17458" y="17335"/>
                  <a:pt x="17852" y="18023"/>
                  <a:pt x="17852" y="18986"/>
                </a:cubicBezTo>
                <a:close/>
                <a:moveTo>
                  <a:pt x="20712" y="15684"/>
                </a:moveTo>
                <a:cubicBezTo>
                  <a:pt x="20712" y="17748"/>
                  <a:pt x="20712" y="17748"/>
                  <a:pt x="20712" y="17748"/>
                </a:cubicBezTo>
                <a:cubicBezTo>
                  <a:pt x="20515" y="17473"/>
                  <a:pt x="20121" y="17335"/>
                  <a:pt x="19825" y="17335"/>
                </a:cubicBezTo>
                <a:cubicBezTo>
                  <a:pt x="19036" y="17335"/>
                  <a:pt x="18345" y="18161"/>
                  <a:pt x="18345" y="19536"/>
                </a:cubicBezTo>
                <a:cubicBezTo>
                  <a:pt x="18345" y="20775"/>
                  <a:pt x="19036" y="21600"/>
                  <a:pt x="19825" y="21600"/>
                </a:cubicBezTo>
                <a:cubicBezTo>
                  <a:pt x="20121" y="21600"/>
                  <a:pt x="20515" y="21462"/>
                  <a:pt x="20712" y="21187"/>
                </a:cubicBezTo>
                <a:cubicBezTo>
                  <a:pt x="20712" y="21600"/>
                  <a:pt x="20712" y="21600"/>
                  <a:pt x="207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5684"/>
                  <a:pt x="21600" y="15684"/>
                  <a:pt x="21600" y="15684"/>
                </a:cubicBezTo>
                <a:lnTo>
                  <a:pt x="20712" y="15684"/>
                </a:lnTo>
                <a:close/>
                <a:moveTo>
                  <a:pt x="20022" y="20499"/>
                </a:moveTo>
                <a:cubicBezTo>
                  <a:pt x="19529" y="20499"/>
                  <a:pt x="19233" y="20087"/>
                  <a:pt x="19233" y="19536"/>
                </a:cubicBezTo>
                <a:cubicBezTo>
                  <a:pt x="19233" y="18848"/>
                  <a:pt x="19529" y="18436"/>
                  <a:pt x="20022" y="18436"/>
                </a:cubicBezTo>
                <a:cubicBezTo>
                  <a:pt x="20318" y="18436"/>
                  <a:pt x="20712" y="18848"/>
                  <a:pt x="20712" y="19536"/>
                </a:cubicBezTo>
                <a:cubicBezTo>
                  <a:pt x="20712" y="20087"/>
                  <a:pt x="20318" y="20499"/>
                  <a:pt x="20022" y="20499"/>
                </a:cubicBezTo>
                <a:close/>
              </a:path>
            </a:pathLst>
          </a:custGeom>
          <a:solidFill>
            <a:srgbClr val="1D1D1B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3" name="Title Text"/>
          <p:cNvSpPr txBox="1"/>
          <p:nvPr>
            <p:ph type="title"/>
          </p:nvPr>
        </p:nvSpPr>
        <p:spPr>
          <a:xfrm>
            <a:off x="878423" y="842400"/>
            <a:ext cx="22176001" cy="18000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83000"/>
              </a:lnSpc>
              <a:defRPr b="1" sz="6000">
                <a:solidFill>
                  <a:srgbClr val="AF0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4" name="Body Level One…"/>
          <p:cNvSpPr txBox="1"/>
          <p:nvPr>
            <p:ph type="body" idx="1"/>
          </p:nvPr>
        </p:nvSpPr>
        <p:spPr>
          <a:xfrm>
            <a:off x="876699" y="2973600"/>
            <a:ext cx="22176001" cy="9144001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marL="539999" indent="-539999" defTabSz="1828800">
              <a:lnSpc>
                <a:spcPct val="92000"/>
              </a:lnSpc>
              <a:spcBef>
                <a:spcPts val="4400"/>
              </a:spcBef>
              <a:buClr>
                <a:srgbClr val="AF0050"/>
              </a:buClr>
              <a:buSzPct val="100000"/>
              <a:buFont typeface="Arial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9999" indent="-539999" defTabSz="1828800">
              <a:lnSpc>
                <a:spcPct val="92000"/>
              </a:lnSpc>
              <a:spcBef>
                <a:spcPts val="4400"/>
              </a:spcBef>
              <a:buClr>
                <a:srgbClr val="AF0050"/>
              </a:buClr>
              <a:buSzPct val="100000"/>
              <a:buFont typeface="Arial"/>
              <a:buChar char="–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9999" indent="-539999" defTabSz="1828800">
              <a:lnSpc>
                <a:spcPct val="92000"/>
              </a:lnSpc>
              <a:spcBef>
                <a:spcPts val="4400"/>
              </a:spcBef>
              <a:buClr>
                <a:srgbClr val="AF0050"/>
              </a:buClr>
              <a:buSzPct val="100000"/>
              <a:buFont typeface="Arial"/>
              <a:buChar char="–"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828800">
              <a:lnSpc>
                <a:spcPct val="92000"/>
              </a:lnSpc>
              <a:spcBef>
                <a:spcPts val="4400"/>
              </a:spcBef>
              <a:buClr>
                <a:srgbClr val="AF0050"/>
              </a:buClr>
              <a:buSzTx/>
              <a:buFont typeface="Arial"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828800">
              <a:lnSpc>
                <a:spcPct val="92000"/>
              </a:lnSpc>
              <a:spcBef>
                <a:spcPts val="4400"/>
              </a:spcBef>
              <a:buClr>
                <a:srgbClr val="AF0050"/>
              </a:buClr>
              <a:buSzTx/>
              <a:buFont typeface="Arial"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Slide Number"/>
          <p:cNvSpPr txBox="1"/>
          <p:nvPr>
            <p:ph type="sldNum" sz="quarter" idx="2"/>
          </p:nvPr>
        </p:nvSpPr>
        <p:spPr>
          <a:xfrm>
            <a:off x="23189474" y="13002624"/>
            <a:ext cx="295226" cy="283791"/>
          </a:xfrm>
          <a:prstGeom prst="rect">
            <a:avLst/>
          </a:prstGeom>
        </p:spPr>
        <p:txBody>
          <a:bodyPr lIns="0" tIns="0" rIns="0" bIns="0"/>
          <a:lstStyle>
            <a:lvl1pPr algn="r" defTabSz="18288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2489200" y="355600"/>
            <a:ext cx="19405600" cy="3441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angepaste indelin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743" name="6C94AF13-2459-4BFC-B107-B7B6010268C1" descr="6C94AF13-2459-4BFC-B107-B7B6010268C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4052" y="3145844"/>
            <a:ext cx="11155882" cy="5593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E2CE3988-41A0-42BE-B41B-90D687F3DB51" descr="E2CE3988-41A0-42BE-B41B-90D687F3DB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2471" y="9244689"/>
            <a:ext cx="6819047" cy="906789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Tekstvak 8"/>
          <p:cNvSpPr txBox="1"/>
          <p:nvPr/>
        </p:nvSpPr>
        <p:spPr>
          <a:xfrm>
            <a:off x="10418060" y="10474444"/>
            <a:ext cx="3547871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2018</a:t>
            </a:r>
          </a:p>
        </p:txBody>
      </p:sp>
      <p:sp>
        <p:nvSpPr>
          <p:cNvPr id="746" name="Slide Number"/>
          <p:cNvSpPr txBox="1"/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oud van twe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kstvak 7"/>
          <p:cNvSpPr txBox="1"/>
          <p:nvPr/>
        </p:nvSpPr>
        <p:spPr>
          <a:xfrm>
            <a:off x="4709100" y="8991373"/>
            <a:ext cx="3547871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3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2018</a:t>
            </a:r>
          </a:p>
        </p:txBody>
      </p:sp>
      <p:pic>
        <p:nvPicPr>
          <p:cNvPr id="754" name="Tijdelijke aanduiding voor inhoud 9" descr="Tijdelijke aanduiding voor inhoud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07618" y="11921743"/>
            <a:ext cx="1450975" cy="53657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Tekstvak 9"/>
          <p:cNvSpPr txBox="1"/>
          <p:nvPr/>
        </p:nvSpPr>
        <p:spPr>
          <a:xfrm>
            <a:off x="15893144" y="10261982"/>
            <a:ext cx="441960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#NRCzomer</a:t>
            </a:r>
          </a:p>
        </p:txBody>
      </p:sp>
      <p:pic>
        <p:nvPicPr>
          <p:cNvPr id="756" name="6C94AF13-2459-4BFC-B107-B7B6010268C1" descr="6C94AF13-2459-4BFC-B107-B7B6010268C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3633" y="3903059"/>
            <a:ext cx="6542656" cy="32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E2CE3988-41A0-42BE-B41B-90D687F3DB51" descr="E2CE3988-41A0-42BE-B41B-90D687F3DB5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2538" y="8027874"/>
            <a:ext cx="4444851" cy="591071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Rechte verbindingslijn 12"/>
          <p:cNvSpPr/>
          <p:nvPr/>
        </p:nvSpPr>
        <p:spPr>
          <a:xfrm flipH="1">
            <a:off x="11990732" y="1481807"/>
            <a:ext cx="1" cy="1076246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tIns="91439" bIns="91439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9" name="Rechte verbindingslijn 14"/>
          <p:cNvSpPr/>
          <p:nvPr/>
        </p:nvSpPr>
        <p:spPr>
          <a:xfrm flipH="1">
            <a:off x="11895714" y="1481809"/>
            <a:ext cx="1" cy="10762468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tIns="91439" bIns="91439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0" name="Slide Number"/>
          <p:cNvSpPr txBox="1"/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8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Slide Number"/>
          <p:cNvSpPr txBox="1"/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7" name="Title Text"/>
          <p:cNvSpPr txBox="1"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</p:spPr>
        <p:txBody>
          <a:bodyPr lIns="71437" tIns="71437" rIns="71437" bIns="71437"/>
          <a:lstStyle>
            <a:lvl1pPr marL="81280" marR="81280" defTabSz="1821656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78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81280" indent="-467590" defTabSz="1821656">
              <a:spcBef>
                <a:spcPts val="15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88866" marR="81280" indent="-391026" defTabSz="1821656">
              <a:spcBef>
                <a:spcPts val="13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64322" marR="81280" indent="-309282" defTabSz="1821656">
              <a:spcBef>
                <a:spcPts val="11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22482" marR="81280" indent="-310242" defTabSz="1821656">
              <a:spcBef>
                <a:spcPts val="9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9682" marR="81280" indent="-310242" defTabSz="1821656">
              <a:spcBef>
                <a:spcPts val="9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910828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</p:spPr>
        <p:txBody>
          <a:bodyPr lIns="71437" tIns="71437" rIns="71437" bIns="71437"/>
          <a:lstStyle>
            <a:lvl1pPr marL="81280" marR="81280" defTabSz="1821656">
              <a:defRPr b="1"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7" name="Body Level One…"/>
          <p:cNvSpPr txBox="1"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14168" marR="81280" indent="-473528" defTabSz="1821656">
              <a:spcBef>
                <a:spcPts val="1500"/>
              </a:spcBef>
              <a:buSzPct val="100000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894714" marR="81280" indent="-396874" defTabSz="1821656">
              <a:spcBef>
                <a:spcPts val="13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275079" marR="81280" indent="-320039" defTabSz="1821656">
              <a:spcBef>
                <a:spcPts val="11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717039" marR="81280" indent="-304800" defTabSz="1821656">
              <a:spcBef>
                <a:spcPts val="900"/>
              </a:spcBef>
              <a:buSzPct val="100000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174239" marR="81280" indent="-304800" defTabSz="1821656">
              <a:spcBef>
                <a:spcPts val="900"/>
              </a:spcBef>
              <a:buSzPct val="100000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Slide Number"/>
          <p:cNvSpPr txBox="1"/>
          <p:nvPr>
            <p:ph type="sldNum" sz="quarter" idx="2"/>
          </p:nvPr>
        </p:nvSpPr>
        <p:spPr>
          <a:xfrm>
            <a:off x="11902318" y="12948046"/>
            <a:ext cx="579364" cy="562212"/>
          </a:xfrm>
          <a:prstGeom prst="rect">
            <a:avLst/>
          </a:prstGeom>
        </p:spPr>
        <p:txBody>
          <a:bodyPr lIns="71437" tIns="71437" rIns="71437" bIns="71437"/>
          <a:lstStyle>
            <a:lvl1pPr defTabSz="910828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 kopi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Rectangle"/>
          <p:cNvSpPr/>
          <p:nvPr/>
        </p:nvSpPr>
        <p:spPr>
          <a:xfrm>
            <a:off x="-469900" y="-228600"/>
            <a:ext cx="25315333" cy="14138275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50800" tIns="50800" rIns="50800" bIns="50800" anchor="ctr"/>
          <a:lstStyle/>
          <a:p>
            <a:pPr marL="81280" marR="81280" defTabSz="18161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96" name="BT-vignet.jpg" descr="BT-vignet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19975" y="12576175"/>
            <a:ext cx="828675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Title Text"/>
          <p:cNvSpPr txBox="1"/>
          <p:nvPr>
            <p:ph type="title"/>
          </p:nvPr>
        </p:nvSpPr>
        <p:spPr>
          <a:xfrm>
            <a:off x="1219200" y="0"/>
            <a:ext cx="21958300" cy="3384550"/>
          </a:xfrm>
          <a:prstGeom prst="rect">
            <a:avLst/>
          </a:prstGeom>
        </p:spPr>
        <p:txBody>
          <a:bodyPr/>
          <a:lstStyle>
            <a:lvl1pPr marL="81280" marR="81280" defTabSz="1816100">
              <a:defRPr b="1"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8" name="Body Level One…"/>
          <p:cNvSpPr txBox="1"/>
          <p:nvPr>
            <p:ph type="body" idx="1"/>
          </p:nvPr>
        </p:nvSpPr>
        <p:spPr>
          <a:xfrm>
            <a:off x="1219200" y="3200400"/>
            <a:ext cx="21958300" cy="10515600"/>
          </a:xfrm>
          <a:prstGeom prst="rect">
            <a:avLst/>
          </a:prstGeom>
        </p:spPr>
        <p:txBody>
          <a:bodyPr anchor="t"/>
          <a:lstStyle>
            <a:lvl1pPr marL="383540" marR="81280" indent="-342900" defTabSz="1816100">
              <a:spcBef>
                <a:spcPts val="15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  <a:lvl2pPr marL="783590" marR="81280" indent="-285750" defTabSz="1816100">
              <a:spcBef>
                <a:spcPts val="13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2pPr>
            <a:lvl3pPr marL="1183639" marR="81280" indent="-228600" defTabSz="1816100">
              <a:spcBef>
                <a:spcPts val="11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3pPr>
            <a:lvl4pPr marL="1640839" marR="81280" indent="-228600" defTabSz="1816100">
              <a:spcBef>
                <a:spcPts val="9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4pPr>
            <a:lvl5pPr marL="2098039" marR="81280" indent="-228600" defTabSz="1816100">
              <a:spcBef>
                <a:spcPts val="9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9" name="Slide Number"/>
          <p:cNvSpPr txBox="1"/>
          <p:nvPr>
            <p:ph type="sldNum" sz="quarter" idx="2"/>
          </p:nvPr>
        </p:nvSpPr>
        <p:spPr>
          <a:xfrm>
            <a:off x="11908829" y="12954000"/>
            <a:ext cx="566342" cy="558205"/>
          </a:xfrm>
          <a:prstGeom prst="rect">
            <a:avLst/>
          </a:prstGeom>
        </p:spPr>
        <p:txBody>
          <a:bodyPr/>
          <a:lstStyle>
            <a:lvl1pPr defTabSz="9144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ont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Rectangle"/>
          <p:cNvSpPr/>
          <p:nvPr/>
        </p:nvSpPr>
        <p:spPr>
          <a:xfrm>
            <a:off x="2690812" y="-232172"/>
            <a:ext cx="18986501" cy="1413827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1437" tIns="71437" rIns="71437" bIns="71437" anchor="ctr"/>
          <a:lstStyle/>
          <a:p>
            <a:pPr marL="57799" marR="57799" defTabSz="1295400"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7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effectLst>
            <a:outerShdw sx="100000" sy="100000" kx="0" ky="0" algn="b" rotWithShape="0" blurRad="228600" dist="139700" dir="3540000">
              <a:srgbClr val="000000">
                <a:alpha val="90000"/>
              </a:srgbClr>
            </a:outerShdw>
          </a:effectLst>
        </p:spPr>
        <p:txBody>
          <a:bodyPr lIns="71437" tIns="71437" rIns="71437" bIns="71437"/>
          <a:lstStyle>
            <a:lvl1pPr marL="57799" marR="57799" algn="l" defTabSz="1295400">
              <a:defRPr b="1" sz="14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8" name="Body Level One…"/>
          <p:cNvSpPr txBox="1"/>
          <p:nvPr>
            <p:ph type="body" idx="1"/>
          </p:nvPr>
        </p:nvSpPr>
        <p:spPr>
          <a:xfrm>
            <a:off x="3958828" y="3375421"/>
            <a:ext cx="16466344" cy="10340579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508230" marR="57799" indent="-467590" defTabSz="1295400">
              <a:spcBef>
                <a:spcPts val="1100"/>
              </a:spcBef>
              <a:buSzPct val="100000"/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8866" marR="57799" indent="-391026" defTabSz="1295400">
              <a:spcBef>
                <a:spcPts val="900"/>
              </a:spcBef>
              <a:buSzPct val="100000"/>
              <a:buChar char="–"/>
              <a:defRPr sz="5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64322" marR="57799" indent="-309282" defTabSz="1295400">
              <a:spcBef>
                <a:spcPts val="800"/>
              </a:spcBef>
              <a:buSzPct val="100000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22482" marR="57799" indent="-310242" defTabSz="1295400">
              <a:spcBef>
                <a:spcPts val="600"/>
              </a:spcBef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79682" marR="57799" indent="-310242" defTabSz="1295400">
              <a:spcBef>
                <a:spcPts val="600"/>
              </a:spcBef>
              <a:buSzPct val="100000"/>
              <a:buChar char="»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9" name="Slide Number"/>
          <p:cNvSpPr txBox="1"/>
          <p:nvPr>
            <p:ph type="sldNum" sz="quarter" idx="2"/>
          </p:nvPr>
        </p:nvSpPr>
        <p:spPr>
          <a:xfrm>
            <a:off x="11888192" y="12948046"/>
            <a:ext cx="607616" cy="599481"/>
          </a:xfrm>
          <a:prstGeom prst="rect">
            <a:avLst/>
          </a:prstGeom>
        </p:spPr>
        <p:txBody>
          <a:bodyPr lIns="71437" tIns="71437" rIns="71437" bIns="71437"/>
          <a:lstStyle>
            <a:lvl1pPr defTabSz="647700"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7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8" name="Slide Number"/>
          <p:cNvSpPr txBox="1"/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defTabSz="1828800">
              <a:lnSpc>
                <a:spcPct val="90000"/>
              </a:lnSpc>
              <a:defRPr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6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>
            <a:normAutofit fontScale="100000" lnSpcReduction="0"/>
          </a:bodyPr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7" name="Slide Number"/>
          <p:cNvSpPr txBox="1"/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739900" y="4178300"/>
            <a:ext cx="20904200" cy="5359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5524500" y="1536700"/>
            <a:ext cx="12052321" cy="8039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e weerspieg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5524500" y="1536700"/>
            <a:ext cx="12052321" cy="80391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1117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15621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2006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24511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2895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32512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36068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39624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43180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"/>
          <p:cNvSpPr/>
          <p:nvPr/>
        </p:nvSpPr>
        <p:spPr>
          <a:xfrm flipH="1" rot="960000">
            <a:off x="10221673" y="-3340613"/>
            <a:ext cx="10669874" cy="20812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89" y="0"/>
                </a:moveTo>
                <a:lnTo>
                  <a:pt x="0" y="20356"/>
                </a:lnTo>
                <a:lnTo>
                  <a:pt x="1866" y="20508"/>
                </a:lnTo>
                <a:lnTo>
                  <a:pt x="3509" y="15189"/>
                </a:lnTo>
                <a:lnTo>
                  <a:pt x="15089" y="16130"/>
                </a:lnTo>
                <a:lnTo>
                  <a:pt x="13446" y="21448"/>
                </a:lnTo>
                <a:lnTo>
                  <a:pt x="15311" y="21600"/>
                </a:lnTo>
                <a:lnTo>
                  <a:pt x="21600" y="1244"/>
                </a:lnTo>
                <a:lnTo>
                  <a:pt x="19734" y="1092"/>
                </a:lnTo>
                <a:lnTo>
                  <a:pt x="18201" y="6056"/>
                </a:lnTo>
                <a:lnTo>
                  <a:pt x="6621" y="5116"/>
                </a:lnTo>
                <a:lnTo>
                  <a:pt x="8154" y="152"/>
                </a:lnTo>
                <a:lnTo>
                  <a:pt x="6289" y="0"/>
                </a:lnTo>
                <a:close/>
                <a:moveTo>
                  <a:pt x="6325" y="6073"/>
                </a:moveTo>
                <a:lnTo>
                  <a:pt x="17905" y="7013"/>
                </a:lnTo>
                <a:lnTo>
                  <a:pt x="16792" y="10615"/>
                </a:lnTo>
                <a:lnTo>
                  <a:pt x="5213" y="9674"/>
                </a:lnTo>
                <a:lnTo>
                  <a:pt x="6325" y="6073"/>
                </a:lnTo>
                <a:close/>
                <a:moveTo>
                  <a:pt x="4917" y="10631"/>
                </a:moveTo>
                <a:lnTo>
                  <a:pt x="16497" y="11571"/>
                </a:lnTo>
                <a:lnTo>
                  <a:pt x="15384" y="15173"/>
                </a:lnTo>
                <a:lnTo>
                  <a:pt x="3804" y="14233"/>
                </a:lnTo>
                <a:lnTo>
                  <a:pt x="4917" y="10631"/>
                </a:lnTo>
                <a:close/>
              </a:path>
            </a:pathLst>
          </a:custGeom>
          <a:solidFill>
            <a:srgbClr val="FC5E2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37" name="DE LADDER"/>
          <p:cNvSpPr txBox="1"/>
          <p:nvPr/>
        </p:nvSpPr>
        <p:spPr>
          <a:xfrm>
            <a:off x="2123597" y="1243797"/>
            <a:ext cx="8214078" cy="123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FFFFF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 LADDER</a:t>
            </a:r>
          </a:p>
        </p:txBody>
      </p:sp>
      <p:sp>
        <p:nvSpPr>
          <p:cNvPr id="838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"/>
          <p:cNvSpPr/>
          <p:nvPr/>
        </p:nvSpPr>
        <p:spPr>
          <a:xfrm flipH="1" rot="960000">
            <a:off x="10221673" y="-3340613"/>
            <a:ext cx="10669874" cy="20812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89" y="0"/>
                </a:moveTo>
                <a:lnTo>
                  <a:pt x="0" y="20356"/>
                </a:lnTo>
                <a:lnTo>
                  <a:pt x="1866" y="20508"/>
                </a:lnTo>
                <a:lnTo>
                  <a:pt x="3509" y="15189"/>
                </a:lnTo>
                <a:lnTo>
                  <a:pt x="15089" y="16130"/>
                </a:lnTo>
                <a:lnTo>
                  <a:pt x="13446" y="21448"/>
                </a:lnTo>
                <a:lnTo>
                  <a:pt x="15311" y="21600"/>
                </a:lnTo>
                <a:lnTo>
                  <a:pt x="21600" y="1244"/>
                </a:lnTo>
                <a:lnTo>
                  <a:pt x="19734" y="1092"/>
                </a:lnTo>
                <a:lnTo>
                  <a:pt x="18201" y="6056"/>
                </a:lnTo>
                <a:lnTo>
                  <a:pt x="6621" y="5116"/>
                </a:lnTo>
                <a:lnTo>
                  <a:pt x="8154" y="152"/>
                </a:lnTo>
                <a:lnTo>
                  <a:pt x="6289" y="0"/>
                </a:lnTo>
                <a:close/>
                <a:moveTo>
                  <a:pt x="6325" y="6073"/>
                </a:moveTo>
                <a:lnTo>
                  <a:pt x="17905" y="7013"/>
                </a:lnTo>
                <a:lnTo>
                  <a:pt x="16792" y="10615"/>
                </a:lnTo>
                <a:lnTo>
                  <a:pt x="5213" y="9674"/>
                </a:lnTo>
                <a:lnTo>
                  <a:pt x="6325" y="6073"/>
                </a:lnTo>
                <a:close/>
                <a:moveTo>
                  <a:pt x="4917" y="10631"/>
                </a:moveTo>
                <a:lnTo>
                  <a:pt x="16497" y="11571"/>
                </a:lnTo>
                <a:lnTo>
                  <a:pt x="15384" y="15173"/>
                </a:lnTo>
                <a:lnTo>
                  <a:pt x="3804" y="14233"/>
                </a:lnTo>
                <a:lnTo>
                  <a:pt x="4917" y="10631"/>
                </a:lnTo>
                <a:close/>
              </a:path>
            </a:pathLst>
          </a:custGeom>
          <a:solidFill>
            <a:srgbClr val="FC5E2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1" name="SUPPORT"/>
          <p:cNvSpPr txBox="1"/>
          <p:nvPr/>
        </p:nvSpPr>
        <p:spPr>
          <a:xfrm rot="420000">
            <a:off x="12128525" y="10932760"/>
            <a:ext cx="5775931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SUPPORT</a:t>
            </a:r>
          </a:p>
        </p:txBody>
      </p:sp>
      <p:sp>
        <p:nvSpPr>
          <p:cNvPr id="842" name="GEDRAG"/>
          <p:cNvSpPr txBox="1"/>
          <p:nvPr/>
        </p:nvSpPr>
        <p:spPr>
          <a:xfrm rot="420000">
            <a:off x="12658121" y="6494240"/>
            <a:ext cx="5803734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GEDRAG</a:t>
            </a:r>
          </a:p>
        </p:txBody>
      </p:sp>
      <p:sp>
        <p:nvSpPr>
          <p:cNvPr id="843" name="DOEL"/>
          <p:cNvSpPr txBox="1"/>
          <p:nvPr/>
        </p:nvSpPr>
        <p:spPr>
          <a:xfrm rot="420000">
            <a:off x="13217121" y="2099868"/>
            <a:ext cx="5771022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DOEL</a:t>
            </a:r>
          </a:p>
        </p:txBody>
      </p:sp>
      <p:sp>
        <p:nvSpPr>
          <p:cNvPr id="844" name="DE LADDER"/>
          <p:cNvSpPr txBox="1"/>
          <p:nvPr/>
        </p:nvSpPr>
        <p:spPr>
          <a:xfrm>
            <a:off x="2123597" y="1243797"/>
            <a:ext cx="8214078" cy="123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FFFFF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 LADDER</a:t>
            </a:r>
          </a:p>
        </p:txBody>
      </p:sp>
      <p:sp>
        <p:nvSpPr>
          <p:cNvPr id="845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49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DOEL: Ik wil met beter worden in het beheren van mijn tijd. Dat zal met vallen en opstaan gaan.…"/>
          <p:cNvSpPr txBox="1"/>
          <p:nvPr/>
        </p:nvSpPr>
        <p:spPr>
          <a:xfrm>
            <a:off x="2176862" y="3128210"/>
            <a:ext cx="21201868" cy="882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DOEL: </a:t>
            </a:r>
            <a:r>
              <a:t>Ik wil met beter worden in het beheren van mijn tijd. Dat zal met vallen en opstaan gaan.</a:t>
            </a:r>
          </a:p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GEDRAG: </a:t>
            </a:r>
            <a:r>
              <a:t>Ik ga voortaan elke vrijdagmiddag van 16.30 tot 17.00 uur de werkweek afsluiten met 'agenda-onderhoud': de agenda voor de komende twee weken doornemen en op orde brengen; losse taken inplannen in de agenda of op de todo-lijst zetten; ook kijken wat geschrapt kan worden.</a:t>
            </a:r>
          </a:p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SUPPORT: </a:t>
            </a:r>
            <a:r>
              <a:t>Ik plan het in mijn agenda; zet een wekker/reminder in mijn telefoon; Ik noteer op een lijstje of ik het wel of niet heb gedaan; Als ik het vier weken heb volgehouden trakteer ik mezelf op . . . . . . .</a:t>
            </a:r>
          </a:p>
        </p:txBody>
      </p:sp>
      <p:sp>
        <p:nvSpPr>
          <p:cNvPr id="848" name="VOORBEELD 1"/>
          <p:cNvSpPr txBox="1"/>
          <p:nvPr/>
        </p:nvSpPr>
        <p:spPr>
          <a:xfrm>
            <a:off x="2132856" y="1229469"/>
            <a:ext cx="22061987" cy="123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C5E21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VOORBEELD 1</a:t>
            </a:r>
          </a:p>
        </p:txBody>
      </p:sp>
      <p:sp>
        <p:nvSpPr>
          <p:cNvPr id="849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49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DOEL: Ik wil de psychologische veiligheid in mijn team stap voor stap vergroten. Dat wordt een leerproces.…"/>
          <p:cNvSpPr txBox="1"/>
          <p:nvPr/>
        </p:nvSpPr>
        <p:spPr>
          <a:xfrm>
            <a:off x="2176862" y="3128210"/>
            <a:ext cx="20988140" cy="896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DOEL: </a:t>
            </a:r>
            <a:r>
              <a:t>Ik wil de psychologische veiligheid in mijn team stap voor stap vergroten. Dat wordt een leerproces.</a:t>
            </a:r>
          </a:p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GEDRAG: </a:t>
            </a:r>
            <a:r>
              <a:t>Ik nodig collega's tijdens meetings uit om hun mening te geven. Ik spreek mijn waardering uit voor hun bijdrage.</a:t>
            </a:r>
          </a:p>
          <a:p>
            <a:pPr lvl="1" marL="545479" marR="57799" indent="-487680" defTabSz="1295400">
              <a:lnSpc>
                <a:spcPct val="140000"/>
              </a:lnSpc>
              <a:spcBef>
                <a:spcPts val="1100"/>
              </a:spcBef>
              <a:buClr>
                <a:srgbClr val="FF2C79"/>
              </a:buClr>
              <a:buFont typeface="Verdana"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SUPPORT: </a:t>
            </a:r>
            <a:r>
              <a:t>Ik vertel het team wat ik wil gaan doen en vraag ze om er samen aan te werken tijdens onze meetings; Ik plak een post-it met een herinnering op mijn agenda voor de vergadering; Elke vrijdagmiddag neem ik een kwartier voor reflectie om te kijken of we vorderingen maken.</a:t>
            </a:r>
          </a:p>
        </p:txBody>
      </p:sp>
      <p:sp>
        <p:nvSpPr>
          <p:cNvPr id="852" name="VOORBEELD 2"/>
          <p:cNvSpPr txBox="1"/>
          <p:nvPr/>
        </p:nvSpPr>
        <p:spPr>
          <a:xfrm>
            <a:off x="2132856" y="1229469"/>
            <a:ext cx="22061987" cy="123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C5E21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VOORBEELD 2</a:t>
            </a:r>
          </a:p>
        </p:txBody>
      </p:sp>
      <p:sp>
        <p:nvSpPr>
          <p:cNvPr id="853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"/>
          <p:cNvSpPr/>
          <p:nvPr/>
        </p:nvSpPr>
        <p:spPr>
          <a:xfrm flipH="1" rot="960000">
            <a:off x="10221673" y="-3340613"/>
            <a:ext cx="10669874" cy="20812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89" y="0"/>
                </a:moveTo>
                <a:lnTo>
                  <a:pt x="0" y="20356"/>
                </a:lnTo>
                <a:lnTo>
                  <a:pt x="1866" y="20508"/>
                </a:lnTo>
                <a:lnTo>
                  <a:pt x="3509" y="15189"/>
                </a:lnTo>
                <a:lnTo>
                  <a:pt x="15089" y="16130"/>
                </a:lnTo>
                <a:lnTo>
                  <a:pt x="13446" y="21448"/>
                </a:lnTo>
                <a:lnTo>
                  <a:pt x="15311" y="21600"/>
                </a:lnTo>
                <a:lnTo>
                  <a:pt x="21600" y="1244"/>
                </a:lnTo>
                <a:lnTo>
                  <a:pt x="19734" y="1092"/>
                </a:lnTo>
                <a:lnTo>
                  <a:pt x="18201" y="6056"/>
                </a:lnTo>
                <a:lnTo>
                  <a:pt x="6621" y="5116"/>
                </a:lnTo>
                <a:lnTo>
                  <a:pt x="8154" y="152"/>
                </a:lnTo>
                <a:lnTo>
                  <a:pt x="6289" y="0"/>
                </a:lnTo>
                <a:close/>
                <a:moveTo>
                  <a:pt x="6325" y="6073"/>
                </a:moveTo>
                <a:lnTo>
                  <a:pt x="17905" y="7013"/>
                </a:lnTo>
                <a:lnTo>
                  <a:pt x="16792" y="10615"/>
                </a:lnTo>
                <a:lnTo>
                  <a:pt x="5213" y="9674"/>
                </a:lnTo>
                <a:lnTo>
                  <a:pt x="6325" y="6073"/>
                </a:lnTo>
                <a:close/>
                <a:moveTo>
                  <a:pt x="4917" y="10631"/>
                </a:moveTo>
                <a:lnTo>
                  <a:pt x="16497" y="11571"/>
                </a:lnTo>
                <a:lnTo>
                  <a:pt x="15384" y="15173"/>
                </a:lnTo>
                <a:lnTo>
                  <a:pt x="3804" y="14233"/>
                </a:lnTo>
                <a:lnTo>
                  <a:pt x="4917" y="10631"/>
                </a:lnTo>
                <a:close/>
              </a:path>
            </a:pathLst>
          </a:custGeom>
          <a:solidFill>
            <a:srgbClr val="FC5E2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56" name="Hoe formuleer…"/>
          <p:cNvSpPr txBox="1"/>
          <p:nvPr/>
        </p:nvSpPr>
        <p:spPr>
          <a:xfrm>
            <a:off x="4288564" y="5419622"/>
            <a:ext cx="6682134" cy="287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Hoe formuleer</a:t>
            </a:r>
          </a:p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je gedrag?</a:t>
            </a:r>
          </a:p>
        </p:txBody>
      </p:sp>
      <p:sp>
        <p:nvSpPr>
          <p:cNvPr id="857" name="Hoe organiseer…"/>
          <p:cNvSpPr txBox="1"/>
          <p:nvPr/>
        </p:nvSpPr>
        <p:spPr>
          <a:xfrm>
            <a:off x="4771554" y="9869203"/>
            <a:ext cx="5566121" cy="299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Hoe organiseer</a:t>
            </a:r>
          </a:p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je support?</a:t>
            </a:r>
          </a:p>
        </p:txBody>
      </p:sp>
      <p:sp>
        <p:nvSpPr>
          <p:cNvPr id="858" name="Hoe stel je…"/>
          <p:cNvSpPr txBox="1"/>
          <p:nvPr/>
        </p:nvSpPr>
        <p:spPr>
          <a:xfrm>
            <a:off x="7849406" y="1094773"/>
            <a:ext cx="3692646" cy="287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Hoe stel je</a:t>
            </a:r>
          </a:p>
          <a:p>
            <a:pPr marR="57799" indent="40640" algn="r" defTabSz="1295400">
              <a:lnSpc>
                <a:spcPct val="90000"/>
              </a:lnSpc>
              <a:spcBef>
                <a:spcPts val="1100"/>
              </a:spcBef>
              <a:defRPr i="1" sz="48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een doel?</a:t>
            </a:r>
          </a:p>
        </p:txBody>
      </p:sp>
      <p:sp>
        <p:nvSpPr>
          <p:cNvPr id="859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  <p:sp>
        <p:nvSpPr>
          <p:cNvPr id="860" name="SUPPORT"/>
          <p:cNvSpPr txBox="1"/>
          <p:nvPr/>
        </p:nvSpPr>
        <p:spPr>
          <a:xfrm rot="420000">
            <a:off x="12128525" y="10932760"/>
            <a:ext cx="5775931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SUPPORT</a:t>
            </a:r>
          </a:p>
        </p:txBody>
      </p:sp>
      <p:sp>
        <p:nvSpPr>
          <p:cNvPr id="861" name="GEDRAG"/>
          <p:cNvSpPr txBox="1"/>
          <p:nvPr/>
        </p:nvSpPr>
        <p:spPr>
          <a:xfrm rot="420000">
            <a:off x="12658121" y="6494240"/>
            <a:ext cx="5803734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GEDRAG</a:t>
            </a:r>
          </a:p>
        </p:txBody>
      </p:sp>
      <p:sp>
        <p:nvSpPr>
          <p:cNvPr id="862" name="DOEL"/>
          <p:cNvSpPr txBox="1"/>
          <p:nvPr/>
        </p:nvSpPr>
        <p:spPr>
          <a:xfrm rot="420000">
            <a:off x="13217121" y="2099868"/>
            <a:ext cx="5771022" cy="8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ctr" defTabSz="1295400">
              <a:buClr>
                <a:srgbClr val="FFFFFF"/>
              </a:buClr>
              <a:buFont typeface="Verdana"/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top een beetje leren in je doel."/>
          <p:cNvSpPr txBox="1"/>
          <p:nvPr/>
        </p:nvSpPr>
        <p:spPr>
          <a:xfrm>
            <a:off x="3139140" y="3233332"/>
            <a:ext cx="19860530" cy="227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Stop een beetje leren in je doel.</a:t>
            </a:r>
          </a:p>
        </p:txBody>
      </p:sp>
      <p:sp>
        <p:nvSpPr>
          <p:cNvPr id="865" name="Heb je meer dan één doel, maak dan een heldere prioriteitenlijst."/>
          <p:cNvSpPr txBox="1"/>
          <p:nvPr/>
        </p:nvSpPr>
        <p:spPr>
          <a:xfrm>
            <a:off x="3139140" y="8529697"/>
            <a:ext cx="20658526" cy="227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je meer dan één doel, maak dan een heldere prioriteitenlijst.</a:t>
            </a:r>
          </a:p>
        </p:txBody>
      </p:sp>
      <p:sp>
        <p:nvSpPr>
          <p:cNvPr id="866" name="Formuleer een helder 'waarom' voor je doel."/>
          <p:cNvSpPr txBox="1"/>
          <p:nvPr/>
        </p:nvSpPr>
        <p:spPr>
          <a:xfrm>
            <a:off x="3139140" y="5881515"/>
            <a:ext cx="16967212" cy="227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Formuleer een helder 'waarom' voor je doel.</a:t>
            </a:r>
          </a:p>
        </p:txBody>
      </p:sp>
      <p:sp>
        <p:nvSpPr>
          <p:cNvPr id="867" name="DOEL STELLEN"/>
          <p:cNvSpPr txBox="1"/>
          <p:nvPr/>
        </p:nvSpPr>
        <p:spPr>
          <a:xfrm>
            <a:off x="2132856" y="1229469"/>
            <a:ext cx="19450060" cy="12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FFFFF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DOEL STELLEN</a:t>
            </a:r>
          </a:p>
        </p:txBody>
      </p:sp>
      <p:sp>
        <p:nvSpPr>
          <p:cNvPr id="868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  <p:sp>
        <p:nvSpPr>
          <p:cNvPr id="869" name="Square"/>
          <p:cNvSpPr/>
          <p:nvPr/>
        </p:nvSpPr>
        <p:spPr>
          <a:xfrm>
            <a:off x="2352211" y="4189057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70" name="Square"/>
          <p:cNvSpPr/>
          <p:nvPr/>
        </p:nvSpPr>
        <p:spPr>
          <a:xfrm>
            <a:off x="2352211" y="6837239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71" name="Square"/>
          <p:cNvSpPr/>
          <p:nvPr/>
        </p:nvSpPr>
        <p:spPr>
          <a:xfrm>
            <a:off x="2412830" y="9485421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quare"/>
          <p:cNvSpPr/>
          <p:nvPr/>
        </p:nvSpPr>
        <p:spPr>
          <a:xfrm>
            <a:off x="2352211" y="4189057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74" name="Square"/>
          <p:cNvSpPr/>
          <p:nvPr/>
        </p:nvSpPr>
        <p:spPr>
          <a:xfrm>
            <a:off x="2352211" y="6837239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75" name="Square"/>
          <p:cNvSpPr/>
          <p:nvPr/>
        </p:nvSpPr>
        <p:spPr>
          <a:xfrm>
            <a:off x="2412830" y="9485421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76" name="Denk 'simpel': maak je eerste stappen zo eenvoudig mogelijk."/>
          <p:cNvSpPr txBox="1"/>
          <p:nvPr/>
        </p:nvSpPr>
        <p:spPr>
          <a:xfrm>
            <a:off x="3143617" y="8529697"/>
            <a:ext cx="20042288" cy="227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Denk 'simpel': maak je eerste stappen zo eenvoudig mogelijk.</a:t>
            </a:r>
          </a:p>
        </p:txBody>
      </p:sp>
      <p:sp>
        <p:nvSpPr>
          <p:cNvPr id="877" name="Formuleer het gewenste gedrag zo concreet en helder mogelijk."/>
          <p:cNvSpPr txBox="1"/>
          <p:nvPr/>
        </p:nvSpPr>
        <p:spPr>
          <a:xfrm>
            <a:off x="3143617" y="6175526"/>
            <a:ext cx="21045272" cy="1683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Formuleer het gewenste gedrag zo concreet en helder mogelijk.</a:t>
            </a:r>
          </a:p>
        </p:txBody>
      </p:sp>
      <p:sp>
        <p:nvSpPr>
          <p:cNvPr id="878" name="Kies voor gedrag dat je leuk vindt."/>
          <p:cNvSpPr txBox="1"/>
          <p:nvPr/>
        </p:nvSpPr>
        <p:spPr>
          <a:xfrm>
            <a:off x="3143617" y="3233332"/>
            <a:ext cx="16967212" cy="227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Kies voor gedrag dat je leuk vindt.</a:t>
            </a:r>
          </a:p>
        </p:txBody>
      </p:sp>
      <p:sp>
        <p:nvSpPr>
          <p:cNvPr id="879" name="GEDRAG FORMULEREN"/>
          <p:cNvSpPr txBox="1"/>
          <p:nvPr/>
        </p:nvSpPr>
        <p:spPr>
          <a:xfrm>
            <a:off x="2132856" y="1229469"/>
            <a:ext cx="19450060" cy="12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FFFFF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GEDRAG FORMULEREN</a:t>
            </a:r>
          </a:p>
        </p:txBody>
      </p:sp>
      <p:sp>
        <p:nvSpPr>
          <p:cNvPr id="880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49">
        <p:fad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Zelfmonitoring van gedrag."/>
          <p:cNvSpPr txBox="1"/>
          <p:nvPr/>
        </p:nvSpPr>
        <p:spPr>
          <a:xfrm>
            <a:off x="3111541" y="8786312"/>
            <a:ext cx="18190306" cy="175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Zelfmonitoring van gedrag.</a:t>
            </a:r>
          </a:p>
        </p:txBody>
      </p:sp>
      <p:sp>
        <p:nvSpPr>
          <p:cNvPr id="883" name="Bereid je voor op momenten-van-de-waarheid."/>
          <p:cNvSpPr txBox="1"/>
          <p:nvPr/>
        </p:nvSpPr>
        <p:spPr>
          <a:xfrm>
            <a:off x="3111541" y="5881515"/>
            <a:ext cx="17772905" cy="227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Bereid je voor op momenten-van-de-waarheid.</a:t>
            </a:r>
          </a:p>
        </p:txBody>
      </p:sp>
      <p:sp>
        <p:nvSpPr>
          <p:cNvPr id="884" name="Zorg dat de directe omgeving het gewenste gedrag 'makkelijk' maakt."/>
          <p:cNvSpPr txBox="1"/>
          <p:nvPr/>
        </p:nvSpPr>
        <p:spPr>
          <a:xfrm>
            <a:off x="3111541" y="3265806"/>
            <a:ext cx="21252449" cy="220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Zorg dat de directe omgeving het gewenste gedrag 'makkelijk' maakt.</a:t>
            </a:r>
          </a:p>
        </p:txBody>
      </p:sp>
      <p:sp>
        <p:nvSpPr>
          <p:cNvPr id="885" name="SUPPORT ORGANISEREN"/>
          <p:cNvSpPr txBox="1"/>
          <p:nvPr/>
        </p:nvSpPr>
        <p:spPr>
          <a:xfrm>
            <a:off x="2132856" y="1229469"/>
            <a:ext cx="19450060" cy="12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lnSpc>
                <a:spcPct val="200000"/>
              </a:lnSpc>
              <a:buClr>
                <a:srgbClr val="FFFFFF"/>
              </a:buClr>
              <a:buFont typeface="Verdana"/>
              <a:defRPr b="1" sz="8000">
                <a:solidFill>
                  <a:srgbClr val="FFFFFF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SUPPORT ORGANISEREN</a:t>
            </a:r>
          </a:p>
        </p:txBody>
      </p:sp>
      <p:sp>
        <p:nvSpPr>
          <p:cNvPr id="886" name="BEN TIGGELAAR"/>
          <p:cNvSpPr txBox="1"/>
          <p:nvPr/>
        </p:nvSpPr>
        <p:spPr>
          <a:xfrm>
            <a:off x="20775545" y="12742254"/>
            <a:ext cx="3089567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BEN TIGGELAAR</a:t>
            </a:r>
          </a:p>
        </p:txBody>
      </p:sp>
      <p:sp>
        <p:nvSpPr>
          <p:cNvPr id="887" name="Square"/>
          <p:cNvSpPr/>
          <p:nvPr/>
        </p:nvSpPr>
        <p:spPr>
          <a:xfrm>
            <a:off x="2352211" y="4189057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88" name="Square"/>
          <p:cNvSpPr/>
          <p:nvPr/>
        </p:nvSpPr>
        <p:spPr>
          <a:xfrm>
            <a:off x="2352211" y="6837239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889" name="Square"/>
          <p:cNvSpPr/>
          <p:nvPr/>
        </p:nvSpPr>
        <p:spPr>
          <a:xfrm>
            <a:off x="2412830" y="9485421"/>
            <a:ext cx="360001" cy="360001"/>
          </a:xfrm>
          <a:prstGeom prst="rect">
            <a:avLst/>
          </a:prstGeom>
          <a:solidFill>
            <a:srgbClr val="FC5E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000">
                <a:solidFill>
                  <a:srgbClr val="00C8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49">
        <p:fade/>
      </p:transition>
    </mc:Choice>
    <mc:Fallback>
      <p:transition spd="fast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3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Verdana"/>
        <a:ea typeface="Verdana"/>
        <a:cs typeface="Verdan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Verdana"/>
        <a:ea typeface="Verdana"/>
        <a:cs typeface="Verdan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